
<file path=[Content_Types].xml><?xml version="1.0" encoding="utf-8"?>
<Types xmlns="http://schemas.openxmlformats.org/package/2006/content-types">
  <Default Extension="png" ContentType="image/png"/>
  <Default Extension="jpeg" ContentType="image/jpeg"/>
  <Default Extension="webp" ContentType="image/pn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20"/>
  </p:notesMasterIdLst>
  <p:sldIdLst>
    <p:sldId id="256" r:id="rId2"/>
    <p:sldId id="258" r:id="rId3"/>
    <p:sldId id="259" r:id="rId4"/>
    <p:sldId id="260" r:id="rId5"/>
    <p:sldId id="279" r:id="rId6"/>
    <p:sldId id="280" r:id="rId7"/>
    <p:sldId id="281" r:id="rId8"/>
    <p:sldId id="282" r:id="rId9"/>
    <p:sldId id="269" r:id="rId10"/>
    <p:sldId id="283" r:id="rId11"/>
    <p:sldId id="284" r:id="rId12"/>
    <p:sldId id="263" r:id="rId13"/>
    <p:sldId id="268" r:id="rId14"/>
    <p:sldId id="265" r:id="rId15"/>
    <p:sldId id="270" r:id="rId16"/>
    <p:sldId id="261" r:id="rId17"/>
    <p:sldId id="257" r:id="rId18"/>
    <p:sldId id="272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  <a:srgbClr val="EFF0A8"/>
    <a:srgbClr val="70BE44"/>
    <a:srgbClr val="61C230"/>
    <a:srgbClr val="4E7F37"/>
    <a:srgbClr val="32B349"/>
    <a:srgbClr val="00CC5C"/>
    <a:srgbClr val="00F26D"/>
    <a:srgbClr val="7CBF33"/>
    <a:srgbClr val="82C8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>
      <p:cViewPr varScale="1">
        <p:scale>
          <a:sx n="69" d="100"/>
          <a:sy n="69" d="100"/>
        </p:scale>
        <p:origin x="1440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1CF6FB-055A-48A3-A626-F7833CA9F2DB}" type="datetimeFigureOut">
              <a:rPr lang="en-US" smtClean="0"/>
              <a:t>8/1/2020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D243B1-188F-41DD-AD26-E8E12F1D0B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85795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2933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0" y="2925286"/>
            <a:ext cx="9144000" cy="158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2514600" y="2362200"/>
            <a:ext cx="4114800" cy="112776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pPr algn="ctr" defTabSz="914400" rtl="0" eaLnBrk="1" latinLnBrk="0" hangingPunct="1">
              <a:spcBef>
                <a:spcPts val="400"/>
              </a:spcBef>
              <a:buNone/>
            </a:pPr>
            <a:endParaRPr lang="en-US" sz="1800" b="1" kern="1200" cap="all" spc="0" baseline="0" smtClean="0">
              <a:solidFill>
                <a:schemeClr val="bg1"/>
              </a:solidFill>
              <a:latin typeface="+mj-lt"/>
              <a:ea typeface="+mj-ea"/>
              <a:cs typeface="Tunga" pitchFamily="2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65400" y="3045460"/>
            <a:ext cx="4013200" cy="428625"/>
          </a:xfrm>
        </p:spPr>
        <p:txBody>
          <a:bodyPr tIns="0" anchor="t">
            <a:noAutofit/>
          </a:bodyPr>
          <a:lstStyle>
            <a:lvl1pPr marL="0" indent="0" algn="ctr">
              <a:buNone/>
              <a:defRPr sz="1600" b="0" i="0" cap="none" spc="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565400" y="2397760"/>
            <a:ext cx="4013200" cy="599440"/>
          </a:xfrm>
          <a:noFill/>
          <a:ln>
            <a:noFill/>
          </a:ln>
        </p:spPr>
        <p:txBody>
          <a:bodyPr bIns="0" anchor="b"/>
          <a:lstStyle>
            <a:lvl1pPr>
              <a:defRPr>
                <a:effectLst>
                  <a:glow rad="88900">
                    <a:schemeClr val="tx1">
                      <a:alpha val="60000"/>
                    </a:schemeClr>
                  </a:glo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 bwMode="black"/>
        <p:txBody>
          <a:bodyPr/>
          <a:lstStyle/>
          <a:p>
            <a:fld id="{45123431-E100-4B2E-A0C2-8BEF7B844A33}" type="datetimeFigureOut">
              <a:rPr lang="en-US" smtClean="0"/>
              <a:t>8/1/2020</a:t>
            </a:fld>
            <a:endParaRPr lang="en-US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790809-FC00-432C-9ACE-794CE69C6531}" type="slidenum">
              <a:rPr lang="en-US" smtClean="0"/>
              <a:t>‹#›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457200" y="2020824"/>
            <a:ext cx="8229600" cy="40751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45123431-E100-4B2E-A0C2-8BEF7B844A33}" type="datetimeFigureOut">
              <a:rPr lang="en-US" smtClean="0"/>
              <a:t>8/1/2020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06790809-FC00-432C-9ACE-794CE69C6531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922776"/>
            <a:ext cx="9144000" cy="29352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3921760"/>
            <a:ext cx="9144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2514600" y="3368040"/>
            <a:ext cx="4114800" cy="112776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pPr algn="ctr" defTabSz="914400" rtl="0" eaLnBrk="1" latinLnBrk="0" hangingPunct="1">
              <a:spcBef>
                <a:spcPts val="400"/>
              </a:spcBef>
              <a:buNone/>
            </a:pPr>
            <a:endParaRPr lang="en-US" sz="1800" b="1" kern="1200" cap="all" spc="0" baseline="0" smtClean="0">
              <a:solidFill>
                <a:schemeClr val="bg1"/>
              </a:solidFill>
              <a:latin typeface="+mj-lt"/>
              <a:ea typeface="+mj-ea"/>
              <a:cs typeface="Tunga" pitchFamily="2"/>
            </a:endParaRPr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 bwMode="black">
          <a:xfrm>
            <a:off x="2529052" y="3367246"/>
            <a:ext cx="4085897" cy="706821"/>
          </a:xfrm>
          <a:prstGeom prst="rect">
            <a:avLst/>
          </a:prstGeom>
          <a:noFill/>
          <a:ln w="98425" cmpd="thinThick">
            <a:noFill/>
            <a:miter lim="800000"/>
          </a:ln>
        </p:spPr>
        <p:txBody>
          <a:bodyPr vert="horz" lIns="91440" tIns="45720" rIns="91440" bIns="0" rtlCol="0" anchor="b" anchorCtr="0">
            <a:normAutofit/>
          </a:bodyPr>
          <a:lstStyle>
            <a:lvl1pPr>
              <a:defRPr kumimoji="0" lang="en-US" sz="18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Subtitle 2"/>
          <p:cNvSpPr>
            <a:spLocks noGrp="1"/>
          </p:cNvSpPr>
          <p:nvPr>
            <p:ph type="subTitle" idx="1"/>
          </p:nvPr>
        </p:nvSpPr>
        <p:spPr bwMode="black">
          <a:xfrm>
            <a:off x="2518542" y="4084577"/>
            <a:ext cx="4106917" cy="397094"/>
          </a:xfrm>
        </p:spPr>
        <p:txBody>
          <a:bodyPr tIns="0" anchor="t" anchorCtr="0">
            <a:normAutofit/>
          </a:bodyPr>
          <a:lstStyle>
            <a:lvl1pPr marL="0" indent="0" algn="ctr">
              <a:buNone/>
              <a:def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Tahoma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3431-E100-4B2E-A0C2-8BEF7B844A33}" type="datetimeFigureOut">
              <a:rPr lang="en-US" smtClean="0"/>
              <a:t>8/1/2020</a:t>
            </a:fld>
            <a:endParaRPr 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790809-FC00-432C-9ACE-794CE69C6531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30"/>
          <p:cNvSpPr>
            <a:spLocks noGrp="1"/>
          </p:cNvSpPr>
          <p:nvPr>
            <p:ph sz="quarter" idx="13"/>
          </p:nvPr>
        </p:nvSpPr>
        <p:spPr>
          <a:xfrm>
            <a:off x="457201" y="2020824"/>
            <a:ext cx="4023360" cy="40050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5" name="Content Placeholder 30"/>
          <p:cNvSpPr>
            <a:spLocks noGrp="1"/>
          </p:cNvSpPr>
          <p:nvPr>
            <p:ph sz="quarter" idx="14"/>
          </p:nvPr>
        </p:nvSpPr>
        <p:spPr>
          <a:xfrm>
            <a:off x="4663440" y="2020824"/>
            <a:ext cx="4023360" cy="40050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45123431-E100-4B2E-A0C2-8BEF7B844A33}" type="datetimeFigureOut">
              <a:rPr lang="en-US" smtClean="0"/>
              <a:t>8/1/2020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06790809-FC00-432C-9ACE-794CE69C6531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ontent Placeholder 30"/>
          <p:cNvSpPr>
            <a:spLocks noGrp="1"/>
          </p:cNvSpPr>
          <p:nvPr>
            <p:ph sz="quarter" idx="13"/>
          </p:nvPr>
        </p:nvSpPr>
        <p:spPr>
          <a:xfrm>
            <a:off x="457201" y="2819400"/>
            <a:ext cx="4023360" cy="320954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4" name="Content Placeholder 30"/>
          <p:cNvSpPr>
            <a:spLocks noGrp="1"/>
          </p:cNvSpPr>
          <p:nvPr>
            <p:ph sz="quarter" idx="14"/>
          </p:nvPr>
        </p:nvSpPr>
        <p:spPr>
          <a:xfrm>
            <a:off x="4663440" y="2816352"/>
            <a:ext cx="4023360" cy="320954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020824"/>
            <a:ext cx="4023360" cy="704088"/>
          </a:xfrm>
          <a:noFill/>
          <a:ln w="98425" cmpd="thinThick">
            <a:noFill/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1" kern="1200" cap="none" spc="200" baseline="0" smtClean="0">
                <a:solidFill>
                  <a:schemeClr val="tx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63440" y="2020824"/>
            <a:ext cx="4023360" cy="704088"/>
          </a:xfrm>
          <a:noFill/>
          <a:ln w="98425" cmpd="thinThick">
            <a:noFill/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1" i="0" kern="1200" cap="none" spc="200" baseline="0" dirty="0" smtClean="0">
                <a:solidFill>
                  <a:schemeClr val="tx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FontTx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45123431-E100-4B2E-A0C2-8BEF7B844A33}" type="datetimeFigureOut">
              <a:rPr lang="en-US" smtClean="0"/>
              <a:t>8/1/2020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06790809-FC00-432C-9ACE-794CE69C6531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3431-E100-4B2E-A0C2-8BEF7B844A33}" type="datetimeFigureOut">
              <a:rPr lang="en-US" smtClean="0"/>
              <a:t>8/1/2020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790809-FC00-432C-9ACE-794CE69C6531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3431-E100-4B2E-A0C2-8BEF7B844A33}" type="datetimeFigureOut">
              <a:rPr lang="en-US" smtClean="0"/>
              <a:t>8/1/2020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790809-FC00-432C-9ACE-794CE69C6531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30"/>
          <p:cNvSpPr>
            <a:spLocks noGrp="1"/>
          </p:cNvSpPr>
          <p:nvPr>
            <p:ph sz="quarter" idx="14"/>
          </p:nvPr>
        </p:nvSpPr>
        <p:spPr>
          <a:xfrm>
            <a:off x="1485900" y="1914525"/>
            <a:ext cx="6172200" cy="351091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1737360" y="5513832"/>
            <a:ext cx="5669280" cy="548640"/>
          </a:xfrm>
        </p:spPr>
        <p:txBody>
          <a:bodyPr vert="horz" lIns="91440" tIns="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Font typeface="Arial" pitchFamily="34" charset="0"/>
              <a:buNone/>
              <a:defRPr lang="en-US" sz="1400" b="0" i="0" kern="1200" cap="none" spc="0" baseline="0" smtClean="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45123431-E100-4B2E-A0C2-8BEF7B844A33}" type="datetimeFigureOut">
              <a:rPr lang="en-US" smtClean="0"/>
              <a:t>8/1/2020</a:t>
            </a:fld>
            <a:endParaRPr lang="en-US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06790809-FC00-432C-9ACE-794CE69C6531}" type="slidenum">
              <a:rPr lang="en-US" smtClean="0"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52209" y="2026918"/>
            <a:ext cx="5439582" cy="3263750"/>
          </a:xfrm>
          <a:solidFill>
            <a:schemeClr val="tx1"/>
          </a:solidFill>
          <a:ln w="69850" cmpd="dbl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0" kern="1200" cap="none" spc="0" baseline="0" dirty="0">
                <a:solidFill>
                  <a:schemeClr val="bg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1737360" y="5516880"/>
            <a:ext cx="5669280" cy="548640"/>
          </a:xfrm>
        </p:spPr>
        <p:txBody>
          <a:bodyPr vert="horz" lIns="91440" tIns="0" rIns="91440" bIns="0" rtlCol="0" anchor="ctr" anchorCtr="0">
            <a:normAutofit/>
          </a:bodyPr>
          <a:lstStyle>
            <a:lvl1pPr marL="0" indent="0">
              <a:spcBef>
                <a:spcPts val="0"/>
              </a:spcBef>
              <a:buNone/>
              <a:defRPr lang="en-US" sz="1400" b="0" i="0" kern="1200" cap="none" spc="30" baseline="0" smtClean="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marL="0" lvl="0" indent="0" algn="ctr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514600" y="975360"/>
            <a:ext cx="4114800" cy="7010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4"/>
          </p:nvPr>
        </p:nvSpPr>
        <p:spPr>
          <a:xfrm>
            <a:off x="2981325" y="273180"/>
            <a:ext cx="3181350" cy="292100"/>
          </a:xfrm>
        </p:spPr>
        <p:txBody>
          <a:bodyPr/>
          <a:lstStyle/>
          <a:p>
            <a:fld id="{45123431-E100-4B2E-A0C2-8BEF7B844A33}" type="datetimeFigureOut">
              <a:rPr lang="en-US" smtClean="0"/>
              <a:t>8/1/2020</a:t>
            </a:fld>
            <a:endParaRPr 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5"/>
          </p:nvPr>
        </p:nvSpPr>
        <p:spPr>
          <a:xfrm>
            <a:off x="4038600" y="6172200"/>
            <a:ext cx="1066800" cy="304800"/>
          </a:xfrm>
        </p:spPr>
        <p:txBody>
          <a:bodyPr/>
          <a:lstStyle/>
          <a:p>
            <a:fld id="{06790809-FC00-432C-9ACE-794CE69C6531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6"/>
          </p:nvPr>
        </p:nvSpPr>
        <p:spPr>
          <a:xfrm>
            <a:off x="1447800" y="6486525"/>
            <a:ext cx="6248400" cy="29210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3431-E100-4B2E-A0C2-8BEF7B844A33}" type="datetimeFigureOut">
              <a:rPr lang="en-US" smtClean="0"/>
              <a:t>8/1/2020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90809-FC00-432C-9ACE-794CE69C653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 rot="5400000">
            <a:off x="4267200" y="3429000"/>
            <a:ext cx="6858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 bwMode="hidden">
          <a:xfrm>
            <a:off x="0" y="1"/>
            <a:ext cx="76962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629400" cy="5029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3431-E100-4B2E-A0C2-8BEF7B844A33}" type="datetimeFigureOut">
              <a:rPr lang="en-US" smtClean="0"/>
              <a:t>8/1/2020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90809-FC00-432C-9ACE-794CE69C6531}" type="slidenum">
              <a:rPr lang="en-US" smtClean="0"/>
              <a:t>‹#›</a:t>
            </a:fld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39000" y="914401"/>
            <a:ext cx="926980" cy="5029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hidden">
          <a:xfrm>
            <a:off x="0" y="1335973"/>
            <a:ext cx="9144000" cy="55220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019301"/>
            <a:ext cx="8229600" cy="41173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981325" y="273180"/>
            <a:ext cx="318135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 b="0" cap="all" spc="300" baseline="0">
                <a:solidFill>
                  <a:schemeClr val="tx1"/>
                </a:solidFill>
              </a:defRPr>
            </a:lvl1pPr>
          </a:lstStyle>
          <a:p>
            <a:fld id="{45123431-E100-4B2E-A0C2-8BEF7B844A33}" type="datetimeFigureOut">
              <a:rPr lang="en-US" smtClean="0"/>
              <a:t>8/1/2020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47800" y="6486525"/>
            <a:ext cx="62484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100" b="0" cap="all" spc="300" baseline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038600" y="6172200"/>
            <a:ext cx="1066800" cy="30480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ctr">
            <a:normAutofit/>
          </a:bodyPr>
          <a:lstStyle>
            <a:lvl1pPr algn="ctr">
              <a:defRPr sz="1200" b="1">
                <a:solidFill>
                  <a:schemeClr val="tx1"/>
                </a:solidFill>
              </a:defRPr>
            </a:lvl1pPr>
          </a:lstStyle>
          <a:p>
            <a:fld id="{06790809-FC00-432C-9ACE-794CE69C6531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1331436"/>
            <a:ext cx="9144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14600" y="975360"/>
            <a:ext cx="4114800" cy="70104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ts val="400"/>
        </a:spcBef>
        <a:buNone/>
        <a:defRPr sz="1800" b="1" kern="1200" cap="all" spc="0" baseline="0">
          <a:solidFill>
            <a:schemeClr val="bg1">
              <a:lumMod val="75000"/>
              <a:lumOff val="25000"/>
            </a:schemeClr>
          </a:solidFill>
          <a:effectLst/>
          <a:latin typeface="+mj-lt"/>
          <a:ea typeface="+mj-ea"/>
          <a:cs typeface="Tunga" pitchFamily="2"/>
        </a:defRPr>
      </a:lvl1pPr>
    </p:titleStyle>
    <p:bodyStyle>
      <a:lvl1pPr marL="0" indent="0" algn="ctr" defTabSz="914400" rtl="0" eaLnBrk="1" latinLnBrk="0" hangingPunct="1">
        <a:lnSpc>
          <a:spcPct val="100000"/>
        </a:lnSpc>
        <a:spcBef>
          <a:spcPts val="600"/>
        </a:spcBef>
        <a:spcAft>
          <a:spcPts val="0"/>
        </a:spcAft>
        <a:buClr>
          <a:schemeClr val="accent1"/>
        </a:buClr>
        <a:buFontTx/>
        <a:buNone/>
        <a:defRPr sz="2000" b="0" i="0" kern="1200" cap="none" spc="30" baseline="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3pPr>
      <a:lvl4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4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400" kern="1200" baseline="0">
          <a:solidFill>
            <a:schemeClr val="tx1"/>
          </a:solidFill>
          <a:latin typeface="+mn-lt"/>
          <a:ea typeface="+mn-ea"/>
          <a:cs typeface="Tahoma" pitchFamily="34" charset="0"/>
        </a:defRPr>
      </a:lvl5pPr>
      <a:lvl6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webp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slide" Target="slide3.xml"/><Relationship Id="rId12" Type="http://schemas.openxmlformats.org/officeDocument/2006/relationships/slide" Target="slide4.xml"/><Relationship Id="rId17" Type="http://schemas.openxmlformats.org/officeDocument/2006/relationships/image" Target="../media/image13.gif"/><Relationship Id="rId2" Type="http://schemas.openxmlformats.org/officeDocument/2006/relationships/image" Target="../media/image4.jpg"/><Relationship Id="rId16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2.wav"/><Relationship Id="rId11" Type="http://schemas.microsoft.com/office/2007/relationships/hdphoto" Target="../media/hdphoto1.wdp"/><Relationship Id="rId5" Type="http://schemas.openxmlformats.org/officeDocument/2006/relationships/slide" Target="slide17.xml"/><Relationship Id="rId15" Type="http://schemas.openxmlformats.org/officeDocument/2006/relationships/image" Target="../media/image11.png"/><Relationship Id="rId10" Type="http://schemas.openxmlformats.org/officeDocument/2006/relationships/image" Target="../media/image9.png"/><Relationship Id="rId4" Type="http://schemas.openxmlformats.org/officeDocument/2006/relationships/image" Target="../media/image6.png"/><Relationship Id="rId9" Type="http://schemas.openxmlformats.org/officeDocument/2006/relationships/image" Target="../media/image8.png"/><Relationship Id="rId14" Type="http://schemas.openxmlformats.org/officeDocument/2006/relationships/slide" Target="slide1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gif"/><Relationship Id="rId3" Type="http://schemas.openxmlformats.org/officeDocument/2006/relationships/image" Target="../media/image5.png"/><Relationship Id="rId7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5" Type="http://schemas.openxmlformats.org/officeDocument/2006/relationships/slide" Target="slide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audio" Target="../media/audio5.wav"/><Relationship Id="rId4" Type="http://schemas.openxmlformats.org/officeDocument/2006/relationships/slide" Target="slide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3" Type="http://schemas.openxmlformats.org/officeDocument/2006/relationships/image" Target="../media/image40.jpg"/><Relationship Id="rId7" Type="http://schemas.openxmlformats.org/officeDocument/2006/relationships/slide" Target="slide2.xml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gif"/><Relationship Id="rId5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gif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audio" Target="../media/audio5.wav"/><Relationship Id="rId4" Type="http://schemas.openxmlformats.org/officeDocument/2006/relationships/slide" Target="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Up Ribbon 4"/>
          <p:cNvSpPr/>
          <p:nvPr/>
        </p:nvSpPr>
        <p:spPr>
          <a:xfrm>
            <a:off x="618281" y="277873"/>
            <a:ext cx="8064896" cy="1440160"/>
          </a:xfrm>
          <a:prstGeom prst="ribbon2">
            <a:avLst>
              <a:gd name="adj1" fmla="val 15055"/>
              <a:gd name="adj2" fmla="val 75000"/>
            </a:avLst>
          </a:prstGeom>
          <a:solidFill>
            <a:srgbClr val="FF99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  <a:latin typeface="MV Boli" pitchFamily="2" charset="0"/>
                <a:cs typeface="MV Boli" pitchFamily="2" charset="0"/>
              </a:rPr>
              <a:t>TEMA 1   SUBTEMA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  <a:latin typeface="MV Boli" pitchFamily="2" charset="0"/>
                <a:cs typeface="MV Boli" pitchFamily="2" charset="0"/>
              </a:rPr>
              <a:t>2</a:t>
            </a:r>
            <a:endParaRPr lang="en-US" sz="3200" b="1" dirty="0" smtClean="0">
              <a:solidFill>
                <a:schemeClr val="accent2">
                  <a:lumMod val="50000"/>
                </a:schemeClr>
              </a:solidFill>
              <a:latin typeface="MV Boli" pitchFamily="2" charset="0"/>
              <a:cs typeface="MV Boli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17435" y="1717895"/>
            <a:ext cx="8526565" cy="86409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en-US" sz="4800" b="1" cap="none" spc="0" dirty="0" smtClean="0">
                <a:ln w="17780" cmpd="sng">
                  <a:solidFill>
                    <a:srgbClr val="FF9966"/>
                  </a:solidFill>
                  <a:prstDash val="solid"/>
                  <a:miter lim="800000"/>
                </a:ln>
                <a:solidFill>
                  <a:srgbClr val="00640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ar Metanoia" panose="00000700000000000000" pitchFamily="2" charset="0"/>
              </a:rPr>
              <a:t>HIDUP RUKUN </a:t>
            </a:r>
            <a:endParaRPr lang="id-ID" sz="4800" b="1" cap="none" spc="0" dirty="0" smtClean="0">
              <a:ln w="17780" cmpd="sng">
                <a:solidFill>
                  <a:srgbClr val="FF9966"/>
                </a:solidFill>
                <a:prstDash val="solid"/>
                <a:miter lim="800000"/>
              </a:ln>
              <a:solidFill>
                <a:srgbClr val="00640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ar Metanoia" panose="00000700000000000000" pitchFamily="2" charset="0"/>
            </a:endParaRPr>
          </a:p>
          <a:p>
            <a:pPr algn="ctr"/>
            <a:r>
              <a:rPr lang="en-US" sz="4800" b="1" cap="none" spc="0" dirty="0" smtClean="0">
                <a:ln w="17780" cmpd="sng">
                  <a:solidFill>
                    <a:srgbClr val="FF9966"/>
                  </a:solidFill>
                  <a:prstDash val="solid"/>
                  <a:miter lim="800000"/>
                </a:ln>
                <a:solidFill>
                  <a:srgbClr val="00640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ar Metanoia" panose="00000700000000000000" pitchFamily="2" charset="0"/>
              </a:rPr>
              <a:t>DENGAN TEMAN</a:t>
            </a:r>
            <a:r>
              <a:rPr lang="id-ID" sz="4800" b="1" cap="none" spc="0" dirty="0" smtClean="0">
                <a:ln w="17780" cmpd="sng">
                  <a:solidFill>
                    <a:srgbClr val="FF9966"/>
                  </a:solidFill>
                  <a:prstDash val="solid"/>
                  <a:miter lim="800000"/>
                </a:ln>
                <a:solidFill>
                  <a:srgbClr val="00640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ar Metanoia" panose="00000700000000000000" pitchFamily="2" charset="0"/>
              </a:rPr>
              <a:t>  BERMAIN</a:t>
            </a:r>
            <a:endParaRPr lang="en-US" sz="4800" b="1" cap="none" spc="0" dirty="0">
              <a:ln w="17780" cmpd="sng">
                <a:solidFill>
                  <a:srgbClr val="FF9966"/>
                </a:solidFill>
                <a:prstDash val="solid"/>
                <a:miter lim="800000"/>
              </a:ln>
              <a:solidFill>
                <a:srgbClr val="00640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ar Metanoia" panose="00000700000000000000" pitchFamily="2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2063001" y="5044402"/>
            <a:ext cx="4093175" cy="1336926"/>
            <a:chOff x="4139952" y="2709986"/>
            <a:chExt cx="4093175" cy="1336926"/>
          </a:xfrm>
          <a:solidFill>
            <a:srgbClr val="00B0F0"/>
          </a:solidFill>
        </p:grpSpPr>
        <p:sp>
          <p:nvSpPr>
            <p:cNvPr id="12" name="Flowchart: Manual Input 11"/>
            <p:cNvSpPr/>
            <p:nvPr/>
          </p:nvSpPr>
          <p:spPr>
            <a:xfrm flipH="1" flipV="1">
              <a:off x="4139952" y="2709986"/>
              <a:ext cx="3045694" cy="1126684"/>
            </a:xfrm>
            <a:prstGeom prst="flowChartManualInpu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Flowchart: Manual Input 12"/>
            <p:cNvSpPr/>
            <p:nvPr/>
          </p:nvSpPr>
          <p:spPr>
            <a:xfrm flipH="1" flipV="1">
              <a:off x="5930192" y="3202452"/>
              <a:ext cx="1471478" cy="707886"/>
            </a:xfrm>
            <a:prstGeom prst="flowChartManualInpu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ight Arrow 13"/>
            <p:cNvSpPr/>
            <p:nvPr/>
          </p:nvSpPr>
          <p:spPr>
            <a:xfrm>
              <a:off x="7092280" y="3291891"/>
              <a:ext cx="1140847" cy="755021"/>
            </a:xfrm>
            <a:prstGeom prst="rightArrow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TextBox 10">
            <a:hlinkClick r:id="rId3" action="ppaction://hlinksldjump">
              <a:snd r:embed="rId4" name="laser.wav"/>
            </a:hlinkClick>
          </p:cNvPr>
          <p:cNvSpPr txBox="1"/>
          <p:nvPr/>
        </p:nvSpPr>
        <p:spPr>
          <a:xfrm>
            <a:off x="2117006" y="5213678"/>
            <a:ext cx="30243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FF00"/>
                </a:solidFill>
                <a:latin typeface="MV Boli" pitchFamily="2" charset="0"/>
                <a:cs typeface="MV Boli" pitchFamily="2" charset="0"/>
              </a:rPr>
              <a:t>LET’S GO!!</a:t>
            </a:r>
            <a:endParaRPr lang="en-US" sz="4000" b="1" dirty="0">
              <a:solidFill>
                <a:srgbClr val="FFFF00"/>
              </a:solidFill>
              <a:latin typeface="MV Boli" pitchFamily="2" charset="0"/>
              <a:cs typeface="MV Boli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9675" y="3412207"/>
            <a:ext cx="2116077" cy="1786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407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1474792" y="-532511"/>
            <a:ext cx="5750008" cy="2262560"/>
          </a:xfrm>
          <a:prstGeom prst="rect">
            <a:avLst/>
          </a:prstGeom>
        </p:spPr>
      </p:pic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0134" y="0"/>
            <a:ext cx="1309836" cy="1309836"/>
          </a:xfrm>
        </p:spPr>
      </p:pic>
      <p:sp>
        <p:nvSpPr>
          <p:cNvPr id="6" name="TextBox 5"/>
          <p:cNvSpPr txBox="1"/>
          <p:nvPr/>
        </p:nvSpPr>
        <p:spPr>
          <a:xfrm>
            <a:off x="3092404" y="179114"/>
            <a:ext cx="2119106" cy="76944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4400" b="1" dirty="0" smtClean="0">
                <a:latin typeface="Ink Free" pitchFamily="66" charset="0"/>
              </a:rPr>
              <a:t>MENU</a:t>
            </a:r>
            <a:endParaRPr lang="en-US" sz="4400" b="1" dirty="0">
              <a:latin typeface="Ink Free" pitchFamily="66" charset="0"/>
            </a:endParaRPr>
          </a:p>
        </p:txBody>
      </p:sp>
      <p:sp>
        <p:nvSpPr>
          <p:cNvPr id="17" name="TextBox 16">
            <a:hlinkClick r:id="rId5" action="ppaction://hlinksldjump">
              <a:snd r:embed="rId6" name="drumroll.wav"/>
            </a:hlinkClick>
          </p:cNvPr>
          <p:cNvSpPr txBox="1"/>
          <p:nvPr/>
        </p:nvSpPr>
        <p:spPr>
          <a:xfrm>
            <a:off x="1582269" y="4844702"/>
            <a:ext cx="25103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Ink Free" pitchFamily="66" charset="0"/>
              </a:rPr>
              <a:t>EVALUASI</a:t>
            </a:r>
            <a:endParaRPr lang="en-US" sz="3200" b="1" dirty="0">
              <a:latin typeface="Ink Free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031887"/>
            <a:ext cx="5688632" cy="1829952"/>
          </a:xfrm>
          <a:prstGeom prst="rect">
            <a:avLst/>
          </a:prstGeom>
        </p:spPr>
      </p:pic>
      <p:sp>
        <p:nvSpPr>
          <p:cNvPr id="10" name="TextBox 9">
            <a:hlinkClick r:id="rId7" action="ppaction://hlinksldjump">
              <a:snd r:embed="rId6" name="drumroll.wav"/>
            </a:hlinkClick>
          </p:cNvPr>
          <p:cNvSpPr txBox="1"/>
          <p:nvPr/>
        </p:nvSpPr>
        <p:spPr>
          <a:xfrm>
            <a:off x="1403648" y="1592920"/>
            <a:ext cx="34749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Ink Free" pitchFamily="66" charset="0"/>
              </a:rPr>
              <a:t>TUJUAN</a:t>
            </a:r>
            <a:endParaRPr lang="en-US" sz="4000" b="1" dirty="0">
              <a:latin typeface="Ink Free" pitchFamily="66" charset="0"/>
            </a:endParaRPr>
          </a:p>
        </p:txBody>
      </p:sp>
      <p:pic>
        <p:nvPicPr>
          <p:cNvPr id="2" name="Picture 1">
            <a:hlinkClick r:id="rId7" action="ppaction://hlinksldjump">
              <a:snd r:embed="rId6" name="drumroll.wav"/>
            </a:hlinkClick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555" y="1313945"/>
            <a:ext cx="1265833" cy="1265833"/>
          </a:xfrm>
          <a:prstGeom prst="rect">
            <a:avLst/>
          </a:prstGeom>
        </p:spPr>
      </p:pic>
      <p:pic>
        <p:nvPicPr>
          <p:cNvPr id="3" name="Picture 2">
            <a:hlinkClick r:id="" action="ppaction://hlinkshowjump?jump=endshow">
              <a:snd r:embed="rId6" name="drumroll.wav"/>
            </a:hlinkClick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6898" y="95783"/>
            <a:ext cx="936104" cy="936104"/>
          </a:xfrm>
          <a:prstGeom prst="rect">
            <a:avLst/>
          </a:prstGeom>
        </p:spPr>
      </p:pic>
      <p:pic>
        <p:nvPicPr>
          <p:cNvPr id="12" name="Picture 11">
            <a:hlinkClick r:id="" action="ppaction://noaction">
              <a:snd r:embed="rId6" name="drumroll.wav"/>
            </a:hlinkClick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037217"/>
            <a:ext cx="5867494" cy="1829952"/>
          </a:xfrm>
          <a:prstGeom prst="rect">
            <a:avLst/>
          </a:prstGeom>
        </p:spPr>
      </p:pic>
      <p:sp>
        <p:nvSpPr>
          <p:cNvPr id="16" name="TextBox 15">
            <a:hlinkClick r:id="rId12" action="ppaction://hlinksldjump">
              <a:snd r:embed="rId6" name="drumroll.wav"/>
            </a:hlinkClick>
          </p:cNvPr>
          <p:cNvSpPr txBox="1"/>
          <p:nvPr/>
        </p:nvSpPr>
        <p:spPr>
          <a:xfrm>
            <a:off x="1547664" y="2629027"/>
            <a:ext cx="25103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Ink Free" pitchFamily="66" charset="0"/>
              </a:rPr>
              <a:t>MATERI</a:t>
            </a:r>
            <a:endParaRPr lang="en-US" sz="3600" b="1" dirty="0">
              <a:latin typeface="Ink Free" pitchFamily="66" charset="0"/>
            </a:endParaRPr>
          </a:p>
        </p:txBody>
      </p:sp>
      <p:pic>
        <p:nvPicPr>
          <p:cNvPr id="7" name="Picture 6">
            <a:hlinkClick r:id="rId12" action="ppaction://hlinksldjump">
              <a:snd r:embed="rId6" name="drumroll.wav"/>
            </a:hlinkClick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308" y="2559872"/>
            <a:ext cx="998652" cy="99865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31" y="3154354"/>
            <a:ext cx="5867494" cy="1829952"/>
          </a:xfrm>
          <a:prstGeom prst="rect">
            <a:avLst/>
          </a:prstGeom>
        </p:spPr>
      </p:pic>
      <p:sp>
        <p:nvSpPr>
          <p:cNvPr id="15" name="TextBox 14">
            <a:hlinkClick r:id="rId14" action="ppaction://hlinksldjump">
              <a:snd r:embed="rId6" name="drumroll.wav"/>
            </a:hlinkClick>
          </p:cNvPr>
          <p:cNvSpPr txBox="1"/>
          <p:nvPr/>
        </p:nvSpPr>
        <p:spPr>
          <a:xfrm>
            <a:off x="1547664" y="3807720"/>
            <a:ext cx="25103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Ink Free" pitchFamily="66" charset="0"/>
              </a:rPr>
              <a:t>KESIMPULAN</a:t>
            </a:r>
            <a:endParaRPr lang="en-US" sz="2800" b="1" dirty="0">
              <a:latin typeface="Ink Free" pitchFamily="66" charset="0"/>
            </a:endParaRPr>
          </a:p>
        </p:txBody>
      </p:sp>
      <p:pic>
        <p:nvPicPr>
          <p:cNvPr id="8" name="Picture 7">
            <a:hlinkClick r:id="rId14" action="ppaction://hlinksldjump">
              <a:snd r:embed="rId6" name="drumroll.wav"/>
            </a:hlinkClick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304" y="3557288"/>
            <a:ext cx="1139035" cy="1056443"/>
          </a:xfrm>
          <a:prstGeom prst="rect">
            <a:avLst/>
          </a:prstGeom>
        </p:spPr>
      </p:pic>
      <p:pic>
        <p:nvPicPr>
          <p:cNvPr id="19" name="Picture 18">
            <a:hlinkClick r:id="" action="ppaction://noaction">
              <a:snd r:embed="rId6" name="drumroll.wav"/>
            </a:hlinkClick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355" y="4365104"/>
            <a:ext cx="5605549" cy="1829952"/>
          </a:xfrm>
          <a:prstGeom prst="rect">
            <a:avLst/>
          </a:prstGeom>
        </p:spPr>
      </p:pic>
      <p:sp>
        <p:nvSpPr>
          <p:cNvPr id="18" name="TextBox 17">
            <a:hlinkClick r:id="rId5" action="ppaction://hlinksldjump">
              <a:snd r:embed="rId6" name="drumroll.wav"/>
            </a:hlinkClick>
          </p:cNvPr>
          <p:cNvSpPr txBox="1"/>
          <p:nvPr/>
        </p:nvSpPr>
        <p:spPr>
          <a:xfrm>
            <a:off x="1396249" y="5000105"/>
            <a:ext cx="32477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Ink Free" pitchFamily="66" charset="0"/>
              </a:rPr>
              <a:t>PESAN MORAL</a:t>
            </a:r>
            <a:endParaRPr lang="en-US" sz="3200" b="1" dirty="0">
              <a:latin typeface="Ink Free" pitchFamily="66" charset="0"/>
            </a:endParaRPr>
          </a:p>
        </p:txBody>
      </p:sp>
      <p:pic>
        <p:nvPicPr>
          <p:cNvPr id="20" name="Picture 19">
            <a:hlinkClick r:id="rId5" action="ppaction://hlinksldjump">
              <a:snd r:embed="rId6" name="drumroll.wav"/>
            </a:hlinkClick>
          </p:cNvPr>
          <p:cNvPicPr>
            <a:picLocks noChangeAspect="1"/>
          </p:cNvPicPr>
          <p:nvPr/>
        </p:nvPicPr>
        <p:blipFill>
          <a:blip r:embed="rId1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475" y="4884174"/>
            <a:ext cx="1318317" cy="98873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7808" y="1350063"/>
            <a:ext cx="3110648" cy="3110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6273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3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3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3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3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0" grpId="0"/>
      <p:bldP spid="16" grpId="0"/>
      <p:bldP spid="15" grpId="0"/>
      <p:bldP spid="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-226149"/>
            <a:ext cx="5688632" cy="18299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87624" y="334884"/>
            <a:ext cx="34749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Ink Free" pitchFamily="66" charset="0"/>
              </a:rPr>
              <a:t>TUJUAN</a:t>
            </a:r>
            <a:endParaRPr lang="en-US" sz="4000" b="1" dirty="0">
              <a:latin typeface="Ink Free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31" y="55909"/>
            <a:ext cx="1265833" cy="126583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822530" y="1052736"/>
            <a:ext cx="28133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solidFill>
                  <a:schemeClr val="bg1"/>
                </a:solidFill>
                <a:latin typeface="Comic Sans MS" pitchFamily="66" charset="0"/>
              </a:rPr>
              <a:t>Kamu</a:t>
            </a:r>
            <a:r>
              <a:rPr lang="en-US" sz="2400" b="1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  <a:latin typeface="Comic Sans MS" pitchFamily="66" charset="0"/>
              </a:rPr>
              <a:t>dapat</a:t>
            </a:r>
            <a:r>
              <a:rPr lang="en-US" sz="2400" b="1" dirty="0" smtClean="0">
                <a:solidFill>
                  <a:schemeClr val="bg1"/>
                </a:solidFill>
                <a:latin typeface="Comic Sans MS" pitchFamily="66" charset="0"/>
              </a:rPr>
              <a:t> :</a:t>
            </a:r>
            <a:endParaRPr lang="en-US" sz="2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18" name="Picture 17">
            <a:hlinkClick r:id="rId5" action="ppaction://hlinksldjump">
              <a:snd r:embed="rId6" name="coin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912" y="5877272"/>
            <a:ext cx="775538" cy="77553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8433" flipH="1">
            <a:off x="7479270" y="-85537"/>
            <a:ext cx="1799214" cy="189089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818598" y="2103239"/>
            <a:ext cx="10170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2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rukun</a:t>
            </a:r>
            <a:endParaRPr lang="en-US" sz="2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33649" y="2535287"/>
            <a:ext cx="84584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Comic Sans MS" pitchFamily="66" charset="0"/>
              </a:rPr>
              <a:t>2</a:t>
            </a:r>
            <a:r>
              <a:rPr lang="en-US" sz="2400" b="1" dirty="0" smtClean="0">
                <a:solidFill>
                  <a:schemeClr val="bg1"/>
                </a:solidFill>
                <a:latin typeface="Comic Sans MS" pitchFamily="66" charset="0"/>
              </a:rPr>
              <a:t>. </a:t>
            </a:r>
            <a:r>
              <a:rPr lang="sv-SE" sz="2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Menggunakan kalimat </a:t>
            </a:r>
            <a:r>
              <a:rPr lang="sv-SE" sz="2400" b="1" dirty="0">
                <a:solidFill>
                  <a:schemeClr val="bg1"/>
                </a:solidFill>
                <a:latin typeface="Comic Sans MS" panose="030F0702030302020204" pitchFamily="66" charset="0"/>
              </a:rPr>
              <a:t>ajakan dalam </a:t>
            </a:r>
            <a:r>
              <a:rPr lang="sv-SE" sz="2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bentuk kalimat</a:t>
            </a:r>
            <a:endParaRPr lang="en-US" sz="2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23528" y="3327375"/>
            <a:ext cx="9865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sz="2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3. Menunjukkan dan menceritakan pengalaman menerapkan</a:t>
            </a:r>
            <a:endParaRPr lang="en-US" sz="2400" b="1" dirty="0">
              <a:solidFill>
                <a:schemeClr val="bg1"/>
              </a:solidFill>
              <a:latin typeface="Comic Sans MS" panose="030F0702030302020204" pitchFamily="66" charset="0"/>
              <a:cs typeface="Arial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23528" y="1773977"/>
            <a:ext cx="9001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  <a:latin typeface="Comic Sans MS" pitchFamily="66" charset="0"/>
              </a:rPr>
              <a:t>1. </a:t>
            </a:r>
            <a:r>
              <a:rPr lang="sv-SE" sz="2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Menuliskan kalimat </a:t>
            </a:r>
            <a:r>
              <a:rPr lang="sv-SE" sz="2400" b="1" dirty="0">
                <a:solidFill>
                  <a:schemeClr val="bg1"/>
                </a:solidFill>
                <a:latin typeface="Comic Sans MS" panose="030F0702030302020204" pitchFamily="66" charset="0"/>
              </a:rPr>
              <a:t>yang berkaitan dengan </a:t>
            </a:r>
            <a:r>
              <a:rPr lang="sv-SE" sz="2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sikap </a:t>
            </a:r>
            <a:r>
              <a:rPr lang="sv-SE" sz="2400" b="1" dirty="0">
                <a:solidFill>
                  <a:schemeClr val="bg1"/>
                </a:solidFill>
                <a:latin typeface="Comic Sans MS" panose="030F0702030302020204" pitchFamily="66" charset="0"/>
              </a:rPr>
              <a:t>hidup</a:t>
            </a:r>
            <a:endParaRPr lang="en-US" sz="2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808797" y="2852936"/>
            <a:ext cx="8731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2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sederhana </a:t>
            </a:r>
            <a:r>
              <a:rPr lang="sv-SE" sz="2400" b="1" dirty="0">
                <a:solidFill>
                  <a:schemeClr val="bg1"/>
                </a:solidFill>
                <a:latin typeface="Comic Sans MS" panose="030F0702030302020204" pitchFamily="66" charset="0"/>
              </a:rPr>
              <a:t>dengan bahasa yang santun</a:t>
            </a:r>
            <a:endParaRPr lang="en-US" sz="2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55576" y="3645024"/>
            <a:ext cx="41046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sz="2400" b="1" dirty="0">
                <a:solidFill>
                  <a:schemeClr val="bg1"/>
                </a:solidFill>
                <a:latin typeface="Comic Sans MS" panose="030F0702030302020204" pitchFamily="66" charset="0"/>
              </a:rPr>
              <a:t>sila ketiga Pancasila</a:t>
            </a:r>
            <a:endParaRPr lang="en-US" sz="2400" b="1" dirty="0">
              <a:solidFill>
                <a:schemeClr val="bg1"/>
              </a:solidFill>
              <a:latin typeface="Comic Sans MS" panose="030F0702030302020204" pitchFamily="66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2842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3528" y="188640"/>
            <a:ext cx="7776864" cy="26026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 err="1">
                <a:solidFill>
                  <a:schemeClr val="bg1"/>
                </a:solidFill>
                <a:latin typeface="Baar Metanoia" panose="00000400000000000000" pitchFamily="2" charset="0"/>
              </a:rPr>
              <a:t>Lani</a:t>
            </a:r>
            <a:r>
              <a:rPr lang="en-US" sz="2800" dirty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Baar Metanoia" panose="00000400000000000000" pitchFamily="2" charset="0"/>
              </a:rPr>
              <a:t>akan</a:t>
            </a:r>
            <a:r>
              <a:rPr lang="en-US" sz="2800" dirty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Baar Metanoia" panose="00000400000000000000" pitchFamily="2" charset="0"/>
              </a:rPr>
              <a:t>berlatih</a:t>
            </a:r>
            <a:r>
              <a:rPr lang="en-US" sz="2800" dirty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Baar Metanoia" panose="00000400000000000000" pitchFamily="2" charset="0"/>
              </a:rPr>
              <a:t>menari</a:t>
            </a:r>
            <a:r>
              <a:rPr lang="en-US" sz="2800" dirty="0">
                <a:solidFill>
                  <a:schemeClr val="bg1"/>
                </a:solidFill>
                <a:latin typeface="Baar Metanoia" panose="00000400000000000000" pitchFamily="2" charset="0"/>
              </a:rPr>
              <a:t> di </a:t>
            </a:r>
            <a:r>
              <a:rPr lang="en-US" sz="2800" dirty="0" err="1">
                <a:solidFill>
                  <a:schemeClr val="bg1"/>
                </a:solidFill>
                <a:latin typeface="Baar Metanoia" panose="00000400000000000000" pitchFamily="2" charset="0"/>
              </a:rPr>
              <a:t>rumah</a:t>
            </a:r>
            <a:r>
              <a:rPr lang="en-US" sz="2800" dirty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Baar Metanoia" panose="00000400000000000000" pitchFamily="2" charset="0"/>
              </a:rPr>
              <a:t>Siti</a:t>
            </a:r>
            <a:r>
              <a:rPr lang="en-US" sz="2800" dirty="0">
                <a:solidFill>
                  <a:schemeClr val="bg1"/>
                </a:solidFill>
                <a:latin typeface="Baar Metanoia" panose="00000400000000000000" pitchFamily="2" charset="0"/>
              </a:rPr>
              <a:t>.</a:t>
            </a:r>
            <a:br>
              <a:rPr lang="en-US" sz="2800" dirty="0">
                <a:solidFill>
                  <a:schemeClr val="bg1"/>
                </a:solidFill>
                <a:latin typeface="Baar Metanoia" panose="00000400000000000000" pitchFamily="2" charset="0"/>
              </a:rPr>
            </a:br>
            <a:r>
              <a:rPr lang="en-US" sz="2800" dirty="0" err="1">
                <a:solidFill>
                  <a:schemeClr val="bg1"/>
                </a:solidFill>
                <a:latin typeface="Baar Metanoia" panose="00000400000000000000" pitchFamily="2" charset="0"/>
              </a:rPr>
              <a:t>Ibu</a:t>
            </a:r>
            <a:r>
              <a:rPr lang="en-US" sz="2800" dirty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Baar Metanoia" panose="00000400000000000000" pitchFamily="2" charset="0"/>
              </a:rPr>
              <a:t>Siti</a:t>
            </a:r>
            <a:r>
              <a:rPr lang="en-US" sz="2800" dirty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Baar Metanoia" panose="00000400000000000000" pitchFamily="2" charset="0"/>
              </a:rPr>
              <a:t>akan</a:t>
            </a:r>
            <a:r>
              <a:rPr lang="en-US" sz="2800" dirty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Baar Metanoia" panose="00000400000000000000" pitchFamily="2" charset="0"/>
              </a:rPr>
              <a:t>melatih</a:t>
            </a:r>
            <a:r>
              <a:rPr lang="en-US" sz="2800" dirty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Baar Metanoia" panose="00000400000000000000" pitchFamily="2" charset="0"/>
              </a:rPr>
              <a:t>menari</a:t>
            </a:r>
            <a:r>
              <a:rPr lang="en-US" sz="2800" dirty="0">
                <a:solidFill>
                  <a:schemeClr val="bg1"/>
                </a:solidFill>
                <a:latin typeface="Baar Metanoia" panose="00000400000000000000" pitchFamily="2" charset="0"/>
              </a:rPr>
              <a:t>.</a:t>
            </a:r>
            <a:br>
              <a:rPr lang="en-US" sz="2800" dirty="0">
                <a:solidFill>
                  <a:schemeClr val="bg1"/>
                </a:solidFill>
                <a:latin typeface="Baar Metanoia" panose="00000400000000000000" pitchFamily="2" charset="0"/>
              </a:rPr>
            </a:br>
            <a:r>
              <a:rPr lang="en-US" sz="2800" dirty="0" err="1">
                <a:solidFill>
                  <a:schemeClr val="bg1"/>
                </a:solidFill>
                <a:latin typeface="Baar Metanoia" panose="00000400000000000000" pitchFamily="2" charset="0"/>
              </a:rPr>
              <a:t>Lani</a:t>
            </a:r>
            <a:r>
              <a:rPr lang="en-US" sz="2800" dirty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Baar Metanoia" panose="00000400000000000000" pitchFamily="2" charset="0"/>
              </a:rPr>
              <a:t>gemar</a:t>
            </a:r>
            <a:r>
              <a:rPr lang="en-US" sz="2800" dirty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Baar Metanoia" panose="00000400000000000000" pitchFamily="2" charset="0"/>
              </a:rPr>
              <a:t>menari</a:t>
            </a:r>
            <a:r>
              <a:rPr lang="en-US" sz="2800" dirty="0">
                <a:solidFill>
                  <a:schemeClr val="bg1"/>
                </a:solidFill>
                <a:latin typeface="Baar Metanoia" panose="00000400000000000000" pitchFamily="2" charset="0"/>
              </a:rPr>
              <a:t>, </a:t>
            </a:r>
            <a:r>
              <a:rPr lang="en-US" sz="2800" dirty="0" err="1">
                <a:solidFill>
                  <a:schemeClr val="bg1"/>
                </a:solidFill>
                <a:latin typeface="Baar Metanoia" panose="00000400000000000000" pitchFamily="2" charset="0"/>
              </a:rPr>
              <a:t>tetapi</a:t>
            </a:r>
            <a:r>
              <a:rPr lang="en-US" sz="2800" dirty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Baar Metanoia" panose="00000400000000000000" pitchFamily="2" charset="0"/>
              </a:rPr>
              <a:t>ia</a:t>
            </a:r>
            <a:r>
              <a:rPr lang="en-US" sz="2800" dirty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Baar Metanoia" panose="00000400000000000000" pitchFamily="2" charset="0"/>
              </a:rPr>
              <a:t>malu</a:t>
            </a:r>
            <a:r>
              <a:rPr lang="en-US" sz="2800" dirty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Baar Metanoia" panose="00000400000000000000" pitchFamily="2" charset="0"/>
              </a:rPr>
              <a:t>menari</a:t>
            </a:r>
            <a:r>
              <a:rPr lang="en-US" sz="2800" dirty="0">
                <a:solidFill>
                  <a:schemeClr val="bg1"/>
                </a:solidFill>
                <a:latin typeface="Baar Metanoia" panose="00000400000000000000" pitchFamily="2" charset="0"/>
              </a:rPr>
              <a:t> di</a:t>
            </a:r>
            <a:br>
              <a:rPr lang="en-US" sz="2800" dirty="0">
                <a:solidFill>
                  <a:schemeClr val="bg1"/>
                </a:solidFill>
                <a:latin typeface="Baar Metanoia" panose="00000400000000000000" pitchFamily="2" charset="0"/>
              </a:rPr>
            </a:br>
            <a:r>
              <a:rPr lang="en-US" sz="2800" dirty="0" err="1">
                <a:solidFill>
                  <a:schemeClr val="bg1"/>
                </a:solidFill>
                <a:latin typeface="Baar Metanoia" panose="00000400000000000000" pitchFamily="2" charset="0"/>
              </a:rPr>
              <a:t>hadapan</a:t>
            </a:r>
            <a:r>
              <a:rPr lang="en-US" sz="2800" dirty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Baar Metanoia" panose="00000400000000000000" pitchFamily="2" charset="0"/>
              </a:rPr>
              <a:t>teman-teman</a:t>
            </a:r>
            <a:r>
              <a:rPr lang="en-US" sz="2800" dirty="0">
                <a:solidFill>
                  <a:schemeClr val="bg1"/>
                </a:solidFill>
                <a:latin typeface="Baar Metanoia" panose="00000400000000000000" pitchFamily="2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038466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27493"/>
            <a:ext cx="3024336" cy="96631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6527" y="734075"/>
            <a:ext cx="81369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>
                <a:solidFill>
                  <a:srgbClr val="19756B"/>
                </a:solidFill>
                <a:latin typeface="Baar Metanoia" panose="00000400000000000000" pitchFamily="2" charset="0"/>
              </a:rPr>
              <a:t>Lengkapilah</a:t>
            </a:r>
            <a:r>
              <a:rPr lang="en-US" sz="2400" b="1" dirty="0">
                <a:solidFill>
                  <a:srgbClr val="19756B"/>
                </a:solidFill>
                <a:latin typeface="Baar Metanoia" panose="00000400000000000000" pitchFamily="2" charset="0"/>
              </a:rPr>
              <a:t> </a:t>
            </a:r>
            <a:r>
              <a:rPr lang="en-US" sz="2400" b="1" dirty="0" err="1">
                <a:solidFill>
                  <a:srgbClr val="19756B"/>
                </a:solidFill>
                <a:latin typeface="Baar Metanoia" panose="00000400000000000000" pitchFamily="2" charset="0"/>
              </a:rPr>
              <a:t>percakapan</a:t>
            </a:r>
            <a:r>
              <a:rPr lang="en-US" sz="2400" b="1" dirty="0">
                <a:solidFill>
                  <a:srgbClr val="19756B"/>
                </a:solidFill>
                <a:latin typeface="Baar Metanoia" panose="00000400000000000000" pitchFamily="2" charset="0"/>
              </a:rPr>
              <a:t> di </a:t>
            </a:r>
            <a:r>
              <a:rPr lang="en-US" sz="2400" b="1" dirty="0" err="1">
                <a:solidFill>
                  <a:srgbClr val="19756B"/>
                </a:solidFill>
                <a:latin typeface="Baar Metanoia" panose="00000400000000000000" pitchFamily="2" charset="0"/>
              </a:rPr>
              <a:t>bawah</a:t>
            </a:r>
            <a:r>
              <a:rPr lang="en-US" sz="2400" b="1" dirty="0">
                <a:solidFill>
                  <a:srgbClr val="19756B"/>
                </a:solidFill>
                <a:latin typeface="Baar Metanoia" panose="00000400000000000000" pitchFamily="2" charset="0"/>
              </a:rPr>
              <a:t> </a:t>
            </a:r>
            <a:r>
              <a:rPr lang="en-US" sz="2400" b="1" dirty="0" err="1">
                <a:solidFill>
                  <a:srgbClr val="19756B"/>
                </a:solidFill>
                <a:latin typeface="Baar Metanoia" panose="00000400000000000000" pitchFamily="2" charset="0"/>
              </a:rPr>
              <a:t>ini</a:t>
            </a:r>
            <a:r>
              <a:rPr lang="en-US" sz="2400" b="1" dirty="0">
                <a:solidFill>
                  <a:srgbClr val="19756B"/>
                </a:solidFill>
                <a:latin typeface="Baar Metanoia" panose="00000400000000000000" pitchFamily="2" charset="0"/>
              </a:rPr>
              <a:t> </a:t>
            </a:r>
            <a:r>
              <a:rPr lang="en-US" sz="2400" b="1" dirty="0" err="1" smtClean="0">
                <a:solidFill>
                  <a:srgbClr val="19756B"/>
                </a:solidFill>
                <a:latin typeface="Baar Metanoia" panose="00000400000000000000" pitchFamily="2" charset="0"/>
              </a:rPr>
              <a:t>sesuai</a:t>
            </a:r>
            <a:r>
              <a:rPr lang="en-US" sz="2400" b="1" dirty="0" smtClean="0">
                <a:solidFill>
                  <a:srgbClr val="19756B"/>
                </a:solidFill>
                <a:latin typeface="Baar Metanoia" panose="00000400000000000000" pitchFamily="2" charset="0"/>
              </a:rPr>
              <a:t> </a:t>
            </a:r>
            <a:r>
              <a:rPr lang="en-US" sz="2400" b="1" dirty="0" err="1" smtClean="0">
                <a:solidFill>
                  <a:srgbClr val="19756B"/>
                </a:solidFill>
                <a:latin typeface="Baar Metanoia" panose="00000400000000000000" pitchFamily="2" charset="0"/>
              </a:rPr>
              <a:t>gambar</a:t>
            </a:r>
            <a:r>
              <a:rPr lang="en-US" sz="2400" b="1" dirty="0">
                <a:solidFill>
                  <a:srgbClr val="19756B"/>
                </a:solidFill>
                <a:latin typeface="Baar Metanoia" panose="00000400000000000000" pitchFamily="2" charset="0"/>
              </a:rPr>
              <a:t>!</a:t>
            </a:r>
            <a:r>
              <a:rPr lang="en-US" sz="2400" dirty="0">
                <a:latin typeface="Baar Metanoia" panose="00000400000000000000" pitchFamily="2" charset="0"/>
              </a:rPr>
              <a:t> </a:t>
            </a:r>
          </a:p>
        </p:txBody>
      </p:sp>
      <p:sp>
        <p:nvSpPr>
          <p:cNvPr id="6" name="Rectangle 5"/>
          <p:cNvSpPr/>
          <p:nvPr/>
        </p:nvSpPr>
        <p:spPr>
          <a:xfrm>
            <a:off x="35496" y="1196752"/>
            <a:ext cx="81369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>
                <a:solidFill>
                  <a:schemeClr val="bg1"/>
                </a:solidFill>
                <a:latin typeface="Baar Metanoia" panose="00000400000000000000" pitchFamily="2" charset="0"/>
              </a:rPr>
              <a:t>Tuliskan</a:t>
            </a:r>
            <a:r>
              <a:rPr lang="en-US" sz="2400" dirty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Baar Metanoia" panose="00000400000000000000" pitchFamily="2" charset="0"/>
              </a:rPr>
              <a:t>kalimat</a:t>
            </a:r>
            <a:r>
              <a:rPr lang="en-US" sz="2400" dirty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Baar Metanoia" panose="00000400000000000000" pitchFamily="2" charset="0"/>
              </a:rPr>
              <a:t>tersebut</a:t>
            </a:r>
            <a:r>
              <a:rPr lang="en-US" sz="2400" dirty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Baar Metanoia" panose="00000400000000000000" pitchFamily="2" charset="0"/>
              </a:rPr>
              <a:t>pada</a:t>
            </a:r>
            <a:r>
              <a:rPr lang="en-US" sz="2400" dirty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Baar Metanoia" panose="00000400000000000000" pitchFamily="2" charset="0"/>
              </a:rPr>
              <a:t>kotak</a:t>
            </a:r>
            <a:r>
              <a:rPr lang="en-US" sz="2400" dirty="0">
                <a:solidFill>
                  <a:schemeClr val="bg1"/>
                </a:solidFill>
                <a:latin typeface="Baar Metanoia" panose="00000400000000000000" pitchFamily="2" charset="0"/>
              </a:rPr>
              <a:t> yang </a:t>
            </a:r>
            <a:r>
              <a:rPr lang="en-US" sz="2400" dirty="0" err="1">
                <a:solidFill>
                  <a:schemeClr val="bg1"/>
                </a:solidFill>
                <a:latin typeface="Baar Metanoia" panose="00000400000000000000" pitchFamily="2" charset="0"/>
              </a:rPr>
              <a:t>tersedia</a:t>
            </a:r>
            <a:r>
              <a:rPr lang="en-US" sz="2400" dirty="0" smtClean="0">
                <a:solidFill>
                  <a:schemeClr val="bg1"/>
                </a:solidFill>
                <a:latin typeface="Baar Metanoia" panose="00000400000000000000" pitchFamily="2" charset="0"/>
              </a:rPr>
              <a:t>.</a:t>
            </a:r>
            <a:endParaRPr lang="en-US" sz="2400" dirty="0">
              <a:solidFill>
                <a:schemeClr val="bg1"/>
              </a:solidFill>
              <a:latin typeface="Baar Metanoia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40550" y="1837885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dirty="0" err="1">
                <a:solidFill>
                  <a:srgbClr val="19756B"/>
                </a:solidFill>
                <a:latin typeface="Baar Metanoia" panose="00000400000000000000" pitchFamily="2" charset="0"/>
              </a:rPr>
              <a:t>Lani</a:t>
            </a:r>
            <a:r>
              <a:rPr lang="en-US" sz="2000" dirty="0">
                <a:solidFill>
                  <a:srgbClr val="19756B"/>
                </a:solidFill>
                <a:latin typeface="Baar Metanoia" panose="00000400000000000000" pitchFamily="2" charset="0"/>
              </a:rPr>
              <a:t> </a:t>
            </a:r>
            <a:r>
              <a:rPr lang="en-US" sz="2000" dirty="0" err="1">
                <a:solidFill>
                  <a:srgbClr val="19756B"/>
                </a:solidFill>
                <a:latin typeface="Baar Metanoia" panose="00000400000000000000" pitchFamily="2" charset="0"/>
              </a:rPr>
              <a:t>tiba</a:t>
            </a:r>
            <a:r>
              <a:rPr lang="en-US" sz="2000" dirty="0">
                <a:solidFill>
                  <a:srgbClr val="19756B"/>
                </a:solidFill>
                <a:latin typeface="Baar Metanoia" panose="00000400000000000000" pitchFamily="2" charset="0"/>
              </a:rPr>
              <a:t> di </a:t>
            </a:r>
            <a:r>
              <a:rPr lang="en-US" sz="2000" dirty="0" err="1">
                <a:solidFill>
                  <a:srgbClr val="19756B"/>
                </a:solidFill>
                <a:latin typeface="Baar Metanoia" panose="00000400000000000000" pitchFamily="2" charset="0"/>
              </a:rPr>
              <a:t>rumah</a:t>
            </a:r>
            <a:r>
              <a:rPr lang="en-US" sz="2000" dirty="0">
                <a:solidFill>
                  <a:srgbClr val="19756B"/>
                </a:solidFill>
                <a:latin typeface="Baar Metanoia" panose="00000400000000000000" pitchFamily="2" charset="0"/>
              </a:rPr>
              <a:t> </a:t>
            </a:r>
            <a:r>
              <a:rPr lang="en-US" sz="2000" dirty="0" err="1">
                <a:solidFill>
                  <a:srgbClr val="19756B"/>
                </a:solidFill>
                <a:latin typeface="Baar Metanoia" panose="00000400000000000000" pitchFamily="2" charset="0"/>
              </a:rPr>
              <a:t>Siti</a:t>
            </a:r>
            <a:r>
              <a:rPr lang="en-US" sz="2000" dirty="0">
                <a:solidFill>
                  <a:srgbClr val="19756B"/>
                </a:solidFill>
                <a:latin typeface="Baar Metanoia" panose="00000400000000000000" pitchFamily="2" charset="0"/>
              </a:rPr>
              <a:t>.</a:t>
            </a:r>
            <a:br>
              <a:rPr lang="en-US" sz="2000" dirty="0">
                <a:solidFill>
                  <a:srgbClr val="19756B"/>
                </a:solidFill>
                <a:latin typeface="Baar Metanoia" panose="00000400000000000000" pitchFamily="2" charset="0"/>
              </a:rPr>
            </a:br>
            <a:r>
              <a:rPr lang="en-US" sz="2000" dirty="0" err="1">
                <a:solidFill>
                  <a:srgbClr val="19756B"/>
                </a:solidFill>
                <a:latin typeface="Baar Metanoia" panose="00000400000000000000" pitchFamily="2" charset="0"/>
              </a:rPr>
              <a:t>Ibu</a:t>
            </a:r>
            <a:r>
              <a:rPr lang="en-US" sz="2000" dirty="0">
                <a:solidFill>
                  <a:srgbClr val="19756B"/>
                </a:solidFill>
                <a:latin typeface="Baar Metanoia" panose="00000400000000000000" pitchFamily="2" charset="0"/>
              </a:rPr>
              <a:t> </a:t>
            </a:r>
            <a:r>
              <a:rPr lang="en-US" sz="2000" dirty="0" err="1">
                <a:solidFill>
                  <a:srgbClr val="19756B"/>
                </a:solidFill>
                <a:latin typeface="Baar Metanoia" panose="00000400000000000000" pitchFamily="2" charset="0"/>
              </a:rPr>
              <a:t>Siti</a:t>
            </a:r>
            <a:r>
              <a:rPr lang="en-US" sz="2000" dirty="0">
                <a:solidFill>
                  <a:srgbClr val="19756B"/>
                </a:solidFill>
                <a:latin typeface="Baar Metanoia" panose="00000400000000000000" pitchFamily="2" charset="0"/>
              </a:rPr>
              <a:t> </a:t>
            </a:r>
            <a:r>
              <a:rPr lang="en-US" sz="2000" dirty="0" err="1">
                <a:solidFill>
                  <a:srgbClr val="19756B"/>
                </a:solidFill>
                <a:latin typeface="Baar Metanoia" panose="00000400000000000000" pitchFamily="2" charset="0"/>
              </a:rPr>
              <a:t>mempersilakan</a:t>
            </a:r>
            <a:r>
              <a:rPr lang="en-US" sz="2000" dirty="0">
                <a:solidFill>
                  <a:srgbClr val="19756B"/>
                </a:solidFill>
                <a:latin typeface="Baar Metanoia" panose="00000400000000000000" pitchFamily="2" charset="0"/>
              </a:rPr>
              <a:t> </a:t>
            </a:r>
            <a:r>
              <a:rPr lang="en-US" sz="2000" dirty="0" err="1">
                <a:solidFill>
                  <a:srgbClr val="19756B"/>
                </a:solidFill>
                <a:latin typeface="Baar Metanoia" panose="00000400000000000000" pitchFamily="2" charset="0"/>
              </a:rPr>
              <a:t>masuk</a:t>
            </a:r>
            <a:r>
              <a:rPr lang="en-US" sz="2000" dirty="0">
                <a:latin typeface="Baar Metanoia" panose="00000400000000000000" pitchFamily="2" charset="0"/>
              </a:rPr>
              <a:t>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626550" y="2654505"/>
            <a:ext cx="3889665" cy="3294775"/>
          </a:xfrm>
          <a:prstGeom prst="ellipse">
            <a:avLst/>
          </a:prstGeom>
        </p:spPr>
      </p:pic>
      <p:sp>
        <p:nvSpPr>
          <p:cNvPr id="10" name="Rounded Rectangular Callout 9"/>
          <p:cNvSpPr/>
          <p:nvPr/>
        </p:nvSpPr>
        <p:spPr>
          <a:xfrm>
            <a:off x="5651611" y="1844988"/>
            <a:ext cx="2501819" cy="1122341"/>
          </a:xfrm>
          <a:prstGeom prst="wedgeRoundRectCallout">
            <a:avLst>
              <a:gd name="adj1" fmla="val -46280"/>
              <a:gd name="adj2" fmla="val 87743"/>
              <a:gd name="adj3" fmla="val 16667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solidFill>
                  <a:schemeClr val="bg1"/>
                </a:solidFill>
                <a:latin typeface="Baar Metanoia" panose="00000400000000000000" pitchFamily="2" charset="0"/>
              </a:rPr>
              <a:t>Silakan</a:t>
            </a:r>
            <a:r>
              <a:rPr lang="en-US" sz="2400" dirty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Baar Metanoia" panose="00000400000000000000" pitchFamily="2" charset="0"/>
              </a:rPr>
              <a:t>masuk</a:t>
            </a:r>
            <a:r>
              <a:rPr lang="en-US" sz="2400" dirty="0">
                <a:solidFill>
                  <a:schemeClr val="bg1"/>
                </a:solidFill>
                <a:latin typeface="Baar Metanoia" panose="00000400000000000000" pitchFamily="2" charset="0"/>
              </a:rPr>
              <a:t>,</a:t>
            </a:r>
            <a:br>
              <a:rPr lang="en-US" sz="2400" dirty="0">
                <a:solidFill>
                  <a:schemeClr val="bg1"/>
                </a:solidFill>
                <a:latin typeface="Baar Metanoia" panose="00000400000000000000" pitchFamily="2" charset="0"/>
              </a:rPr>
            </a:br>
            <a:r>
              <a:rPr lang="en-US" sz="2400" dirty="0" err="1">
                <a:solidFill>
                  <a:schemeClr val="bg1"/>
                </a:solidFill>
                <a:latin typeface="Baar Metanoia" panose="00000400000000000000" pitchFamily="2" charset="0"/>
              </a:rPr>
              <a:t>Lani</a:t>
            </a:r>
            <a:r>
              <a:rPr lang="en-US" sz="2400" dirty="0">
                <a:solidFill>
                  <a:schemeClr val="bg1"/>
                </a:solidFill>
                <a:latin typeface="Baar Metanoia" panose="00000400000000000000" pitchFamily="2" charset="0"/>
              </a:rPr>
              <a:t>.</a:t>
            </a:r>
            <a:r>
              <a:rPr lang="en-US" sz="2400" dirty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</a:p>
        </p:txBody>
      </p:sp>
      <p:sp>
        <p:nvSpPr>
          <p:cNvPr id="11" name="Rounded Rectangular Callout 10"/>
          <p:cNvSpPr/>
          <p:nvPr/>
        </p:nvSpPr>
        <p:spPr>
          <a:xfrm>
            <a:off x="611560" y="5301208"/>
            <a:ext cx="2789851" cy="1122341"/>
          </a:xfrm>
          <a:prstGeom prst="wedgeRoundRectCallout">
            <a:avLst>
              <a:gd name="adj1" fmla="val 48416"/>
              <a:gd name="adj2" fmla="val -76437"/>
              <a:gd name="adj3" fmla="val 16667"/>
            </a:avLst>
          </a:prstGeom>
          <a:solidFill>
            <a:srgbClr val="FF99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Baar Metanoia" panose="00000400000000000000" pitchFamily="2" charset="0"/>
              </a:rPr>
              <a:t>..................................................</a:t>
            </a:r>
            <a:endParaRPr lang="en-US" sz="2800" dirty="0">
              <a:solidFill>
                <a:schemeClr val="bg1"/>
              </a:solidFill>
              <a:latin typeface="Baar Metanoia" panose="00000400000000000000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304866" y="5312537"/>
            <a:ext cx="18989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Baik</a:t>
            </a:r>
            <a:r>
              <a:rPr lang="en-US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bu</a:t>
            </a:r>
            <a:r>
              <a:rPr lang="en-US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,</a:t>
            </a:r>
            <a:endParaRPr lang="en-US" sz="2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71600" y="5775647"/>
            <a:ext cx="2736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Terima</a:t>
            </a:r>
            <a:r>
              <a:rPr lang="en-US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kasih</a:t>
            </a:r>
            <a:endParaRPr lang="en-US" sz="2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8700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0" grpId="0" animBg="1"/>
      <p:bldP spid="11" grpId="0" animBg="1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613" y="620688"/>
            <a:ext cx="8296851" cy="4464496"/>
          </a:xfrm>
          <a:prstGeom prst="rect">
            <a:avLst/>
          </a:prstGeom>
          <a:blipFill>
            <a:blip r:embed="rId4">
              <a:alphaModFix amt="0"/>
            </a:blip>
            <a:tile tx="0" ty="0" sx="100000" sy="100000" flip="none" algn="tl"/>
          </a:blipFill>
        </p:spPr>
      </p:pic>
      <p:sp>
        <p:nvSpPr>
          <p:cNvPr id="7" name="TextBox 6"/>
          <p:cNvSpPr txBox="1"/>
          <p:nvPr/>
        </p:nvSpPr>
        <p:spPr>
          <a:xfrm>
            <a:off x="6012160" y="1556792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Ayo, </a:t>
            </a:r>
            <a:r>
              <a:rPr lang="en-US" sz="24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Lani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,</a:t>
            </a:r>
            <a:endParaRPr lang="en-US" sz="2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508104" y="1959223"/>
            <a:ext cx="2736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jangan</a:t>
            </a:r>
            <a:r>
              <a:rPr lang="en-US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malu-malu</a:t>
            </a:r>
            <a:endParaRPr lang="en-US" sz="2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2475603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04664"/>
            <a:ext cx="8996153" cy="43924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95736" y="3429000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Terima</a:t>
            </a:r>
            <a:r>
              <a:rPr lang="en-US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kasih</a:t>
            </a:r>
            <a:endParaRPr lang="en-US" sz="2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65826" y="3831431"/>
            <a:ext cx="2300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teman-teman</a:t>
            </a:r>
            <a:endParaRPr lang="en-US" sz="2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5967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124744"/>
            <a:ext cx="7848872" cy="37921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23528" y="476672"/>
            <a:ext cx="84249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400" dirty="0">
                <a:solidFill>
                  <a:srgbClr val="19756B"/>
                </a:solidFill>
                <a:latin typeface="Baar Metanoia" panose="00000400000000000000" pitchFamily="2" charset="0"/>
              </a:rPr>
              <a:t>Lani, Siti, Udin, dan Edo berlatih </a:t>
            </a:r>
            <a:r>
              <a:rPr lang="it-IT" sz="2400" dirty="0" smtClean="0">
                <a:solidFill>
                  <a:srgbClr val="19756B"/>
                </a:solidFill>
                <a:latin typeface="Baar Metanoia" panose="00000400000000000000" pitchFamily="2" charset="0"/>
              </a:rPr>
              <a:t>menari bersama </a:t>
            </a:r>
            <a:r>
              <a:rPr lang="it-IT" sz="2400" dirty="0">
                <a:solidFill>
                  <a:srgbClr val="19756B"/>
                </a:solidFill>
                <a:latin typeface="Baar Metanoia" panose="00000400000000000000" pitchFamily="2" charset="0"/>
              </a:rPr>
              <a:t>Ibu Siti.</a:t>
            </a:r>
            <a:r>
              <a:rPr lang="it-IT" sz="2400" dirty="0">
                <a:latin typeface="Baar Metanoia" panose="00000400000000000000" pitchFamily="2" charset="0"/>
              </a:rPr>
              <a:t> </a:t>
            </a:r>
            <a:endParaRPr lang="en-US" sz="2400" dirty="0">
              <a:latin typeface="Baar Metanoia" panose="000004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67544" y="5301208"/>
            <a:ext cx="64087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>
                <a:solidFill>
                  <a:srgbClr val="242021"/>
                </a:solidFill>
                <a:latin typeface="Baar Metanoia" panose="00000400000000000000" pitchFamily="2" charset="0"/>
              </a:rPr>
              <a:t>Lani</a:t>
            </a:r>
            <a:r>
              <a:rPr lang="en-US" sz="2400" dirty="0">
                <a:solidFill>
                  <a:srgbClr val="242021"/>
                </a:solidFill>
                <a:latin typeface="Baar Metanoia" panose="00000400000000000000" pitchFamily="2" charset="0"/>
              </a:rPr>
              <a:t> </a:t>
            </a:r>
            <a:r>
              <a:rPr lang="en-US" sz="2400" dirty="0" err="1">
                <a:solidFill>
                  <a:srgbClr val="242021"/>
                </a:solidFill>
                <a:latin typeface="Baar Metanoia" panose="00000400000000000000" pitchFamily="2" charset="0"/>
              </a:rPr>
              <a:t>senang</a:t>
            </a:r>
            <a:r>
              <a:rPr lang="en-US" sz="2400" dirty="0">
                <a:solidFill>
                  <a:srgbClr val="242021"/>
                </a:solidFill>
                <a:latin typeface="Baar Metanoia" panose="00000400000000000000" pitchFamily="2" charset="0"/>
              </a:rPr>
              <a:t> </a:t>
            </a:r>
            <a:r>
              <a:rPr lang="en-US" sz="2400" dirty="0" err="1">
                <a:solidFill>
                  <a:srgbClr val="242021"/>
                </a:solidFill>
                <a:latin typeface="Baar Metanoia" panose="00000400000000000000" pitchFamily="2" charset="0"/>
              </a:rPr>
              <a:t>bisa</a:t>
            </a:r>
            <a:r>
              <a:rPr lang="en-US" sz="2400" dirty="0">
                <a:solidFill>
                  <a:srgbClr val="242021"/>
                </a:solidFill>
                <a:latin typeface="Baar Metanoia" panose="00000400000000000000" pitchFamily="2" charset="0"/>
              </a:rPr>
              <a:t> </a:t>
            </a:r>
            <a:r>
              <a:rPr lang="en-US" sz="2400" dirty="0" err="1">
                <a:solidFill>
                  <a:srgbClr val="242021"/>
                </a:solidFill>
                <a:latin typeface="Baar Metanoia" panose="00000400000000000000" pitchFamily="2" charset="0"/>
              </a:rPr>
              <a:t>berlatih</a:t>
            </a:r>
            <a:r>
              <a:rPr lang="en-US" sz="2400" dirty="0">
                <a:solidFill>
                  <a:srgbClr val="242021"/>
                </a:solidFill>
                <a:latin typeface="Baar Metanoia" panose="00000400000000000000" pitchFamily="2" charset="0"/>
              </a:rPr>
              <a:t> </a:t>
            </a:r>
            <a:r>
              <a:rPr lang="en-US" sz="2400" dirty="0" err="1">
                <a:solidFill>
                  <a:srgbClr val="242021"/>
                </a:solidFill>
                <a:latin typeface="Baar Metanoia" panose="00000400000000000000" pitchFamily="2" charset="0"/>
              </a:rPr>
              <a:t>menari</a:t>
            </a:r>
            <a:r>
              <a:rPr lang="en-US" sz="2400" dirty="0">
                <a:solidFill>
                  <a:srgbClr val="242021"/>
                </a:solidFill>
                <a:latin typeface="Baar Metanoia" panose="00000400000000000000" pitchFamily="2" charset="0"/>
              </a:rPr>
              <a:t> </a:t>
            </a:r>
            <a:r>
              <a:rPr lang="en-US" sz="2400" dirty="0" err="1">
                <a:solidFill>
                  <a:srgbClr val="242021"/>
                </a:solidFill>
                <a:latin typeface="Baar Metanoia" panose="00000400000000000000" pitchFamily="2" charset="0"/>
              </a:rPr>
              <a:t>bersama</a:t>
            </a:r>
            <a:r>
              <a:rPr lang="en-US" sz="2400" dirty="0">
                <a:solidFill>
                  <a:srgbClr val="242021"/>
                </a:solidFill>
                <a:latin typeface="Baar Metanoia" panose="00000400000000000000" pitchFamily="2" charset="0"/>
              </a:rPr>
              <a:t>.</a:t>
            </a:r>
            <a:br>
              <a:rPr lang="en-US" sz="2400" dirty="0">
                <a:solidFill>
                  <a:srgbClr val="242021"/>
                </a:solidFill>
                <a:latin typeface="Baar Metanoia" panose="00000400000000000000" pitchFamily="2" charset="0"/>
              </a:rPr>
            </a:br>
            <a:r>
              <a:rPr lang="en-US" sz="2400" dirty="0" err="1">
                <a:solidFill>
                  <a:srgbClr val="242021"/>
                </a:solidFill>
                <a:latin typeface="Baar Metanoia" panose="00000400000000000000" pitchFamily="2" charset="0"/>
              </a:rPr>
              <a:t>Lani</a:t>
            </a:r>
            <a:r>
              <a:rPr lang="en-US" sz="2400" dirty="0">
                <a:solidFill>
                  <a:srgbClr val="242021"/>
                </a:solidFill>
                <a:latin typeface="Baar Metanoia" panose="00000400000000000000" pitchFamily="2" charset="0"/>
              </a:rPr>
              <a:t> </a:t>
            </a:r>
            <a:r>
              <a:rPr lang="en-US" sz="2400" dirty="0" err="1">
                <a:solidFill>
                  <a:srgbClr val="242021"/>
                </a:solidFill>
                <a:latin typeface="Baar Metanoia" panose="00000400000000000000" pitchFamily="2" charset="0"/>
              </a:rPr>
              <a:t>menuliskan</a:t>
            </a:r>
            <a:r>
              <a:rPr lang="en-US" sz="2400" dirty="0">
                <a:solidFill>
                  <a:srgbClr val="242021"/>
                </a:solidFill>
                <a:latin typeface="Baar Metanoia" panose="00000400000000000000" pitchFamily="2" charset="0"/>
              </a:rPr>
              <a:t> </a:t>
            </a:r>
            <a:r>
              <a:rPr lang="en-US" sz="2400" dirty="0" err="1">
                <a:solidFill>
                  <a:srgbClr val="242021"/>
                </a:solidFill>
                <a:latin typeface="Baar Metanoia" panose="00000400000000000000" pitchFamily="2" charset="0"/>
              </a:rPr>
              <a:t>pengalamannya</a:t>
            </a:r>
            <a:r>
              <a:rPr lang="en-US" sz="2400" dirty="0">
                <a:solidFill>
                  <a:srgbClr val="242021"/>
                </a:solidFill>
                <a:latin typeface="Baar Metanoia" panose="00000400000000000000" pitchFamily="2" charset="0"/>
              </a:rPr>
              <a:t>.</a:t>
            </a:r>
            <a:r>
              <a:rPr lang="en-US" sz="2400" dirty="0">
                <a:latin typeface="Baar Metanoia" panose="00000400000000000000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90225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75068"/>
            <a:ext cx="2664296" cy="974322"/>
          </a:xfr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1916832"/>
            <a:ext cx="2044289" cy="153321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4816" y="1022292"/>
            <a:ext cx="5976664" cy="5736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5599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43508" y="116632"/>
            <a:ext cx="882098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err="1">
                <a:solidFill>
                  <a:srgbClr val="242021"/>
                </a:solidFill>
                <a:latin typeface="Baar Metanoia" panose="00000400000000000000" pitchFamily="2" charset="0"/>
              </a:rPr>
              <a:t>Apakah</a:t>
            </a:r>
            <a:r>
              <a:rPr lang="en-US" sz="2200" dirty="0">
                <a:solidFill>
                  <a:srgbClr val="242021"/>
                </a:solidFill>
                <a:latin typeface="Baar Metanoia" panose="00000400000000000000" pitchFamily="2" charset="0"/>
              </a:rPr>
              <a:t> </a:t>
            </a:r>
            <a:r>
              <a:rPr lang="en-US" sz="2200" dirty="0" err="1">
                <a:solidFill>
                  <a:srgbClr val="242021"/>
                </a:solidFill>
                <a:latin typeface="Baar Metanoia" panose="00000400000000000000" pitchFamily="2" charset="0"/>
              </a:rPr>
              <a:t>kamu</a:t>
            </a:r>
            <a:r>
              <a:rPr lang="en-US" sz="2200" dirty="0">
                <a:solidFill>
                  <a:srgbClr val="242021"/>
                </a:solidFill>
                <a:latin typeface="Baar Metanoia" panose="00000400000000000000" pitchFamily="2" charset="0"/>
              </a:rPr>
              <a:t> </a:t>
            </a:r>
            <a:r>
              <a:rPr lang="en-US" sz="2200" dirty="0" err="1">
                <a:solidFill>
                  <a:srgbClr val="242021"/>
                </a:solidFill>
                <a:latin typeface="Baar Metanoia" panose="00000400000000000000" pitchFamily="2" charset="0"/>
              </a:rPr>
              <a:t>pernah</a:t>
            </a:r>
            <a:r>
              <a:rPr lang="en-US" sz="2200" dirty="0">
                <a:solidFill>
                  <a:srgbClr val="242021"/>
                </a:solidFill>
                <a:latin typeface="Baar Metanoia" panose="00000400000000000000" pitchFamily="2" charset="0"/>
              </a:rPr>
              <a:t> </a:t>
            </a:r>
            <a:r>
              <a:rPr lang="en-US" sz="2200" dirty="0" err="1">
                <a:solidFill>
                  <a:srgbClr val="242021"/>
                </a:solidFill>
                <a:latin typeface="Baar Metanoia" panose="00000400000000000000" pitchFamily="2" charset="0"/>
              </a:rPr>
              <a:t>mengajak</a:t>
            </a:r>
            <a:r>
              <a:rPr lang="en-US" sz="2200" dirty="0">
                <a:solidFill>
                  <a:srgbClr val="242021"/>
                </a:solidFill>
                <a:latin typeface="Baar Metanoia" panose="00000400000000000000" pitchFamily="2" charset="0"/>
              </a:rPr>
              <a:t> </a:t>
            </a:r>
            <a:r>
              <a:rPr lang="en-US" sz="2200" dirty="0" err="1">
                <a:solidFill>
                  <a:srgbClr val="242021"/>
                </a:solidFill>
                <a:latin typeface="Baar Metanoia" panose="00000400000000000000" pitchFamily="2" charset="0"/>
              </a:rPr>
              <a:t>temanmu</a:t>
            </a:r>
            <a:r>
              <a:rPr lang="en-US" sz="2200" dirty="0">
                <a:solidFill>
                  <a:srgbClr val="242021"/>
                </a:solidFill>
                <a:latin typeface="Baar Metanoia" panose="00000400000000000000" pitchFamily="2" charset="0"/>
              </a:rPr>
              <a:t> </a:t>
            </a:r>
            <a:r>
              <a:rPr lang="en-US" sz="2200" dirty="0" smtClean="0">
                <a:solidFill>
                  <a:srgbClr val="242021"/>
                </a:solidFill>
                <a:latin typeface="Baar Metanoia" panose="00000400000000000000" pitchFamily="2" charset="0"/>
              </a:rPr>
              <a:t>yang </a:t>
            </a:r>
            <a:r>
              <a:rPr lang="en-US" sz="2200" dirty="0" err="1" smtClean="0">
                <a:solidFill>
                  <a:srgbClr val="242021"/>
                </a:solidFill>
                <a:latin typeface="Baar Metanoia" panose="00000400000000000000" pitchFamily="2" charset="0"/>
              </a:rPr>
              <a:t>sifatnya</a:t>
            </a:r>
            <a:r>
              <a:rPr lang="en-US" sz="2200" dirty="0" smtClean="0">
                <a:solidFill>
                  <a:srgbClr val="242021"/>
                </a:solidFill>
                <a:latin typeface="Baar Metanoia" panose="00000400000000000000" pitchFamily="2" charset="0"/>
              </a:rPr>
              <a:t> </a:t>
            </a:r>
            <a:r>
              <a:rPr lang="en-US" sz="2200" dirty="0" err="1">
                <a:solidFill>
                  <a:srgbClr val="242021"/>
                </a:solidFill>
                <a:latin typeface="Baar Metanoia" panose="00000400000000000000" pitchFamily="2" charset="0"/>
              </a:rPr>
              <a:t>pemalu</a:t>
            </a:r>
            <a:r>
              <a:rPr lang="en-US" sz="2200" dirty="0">
                <a:solidFill>
                  <a:srgbClr val="242021"/>
                </a:solidFill>
                <a:latin typeface="Baar Metanoia" panose="00000400000000000000" pitchFamily="2" charset="0"/>
              </a:rPr>
              <a:t>?</a:t>
            </a:r>
            <a:r>
              <a:rPr lang="en-US" sz="2200" dirty="0">
                <a:latin typeface="Baar Metanoia" panose="00000400000000000000" pitchFamily="2" charset="0"/>
              </a:rPr>
              <a:t> </a:t>
            </a:r>
          </a:p>
        </p:txBody>
      </p:sp>
      <p:sp>
        <p:nvSpPr>
          <p:cNvPr id="5" name="Rectangle 4"/>
          <p:cNvSpPr/>
          <p:nvPr/>
        </p:nvSpPr>
        <p:spPr>
          <a:xfrm>
            <a:off x="155518" y="548680"/>
            <a:ext cx="763284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i-FI" sz="2200" dirty="0">
                <a:solidFill>
                  <a:schemeClr val="bg1"/>
                </a:solidFill>
                <a:latin typeface="Baar Metanoia" panose="00000400000000000000" pitchFamily="2" charset="0"/>
              </a:rPr>
              <a:t>Ajakan apakah yang kamu lakukan?</a:t>
            </a:r>
            <a:r>
              <a:rPr lang="fi-FI" sz="2200" dirty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endParaRPr lang="en-US" sz="2200" dirty="0">
              <a:solidFill>
                <a:schemeClr val="bg1"/>
              </a:solidFill>
              <a:latin typeface="Baar Metanoia" panose="000004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73355" y="980728"/>
            <a:ext cx="698477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err="1">
                <a:solidFill>
                  <a:srgbClr val="242021"/>
                </a:solidFill>
                <a:latin typeface="Baar Metanoia" panose="00000400000000000000" pitchFamily="2" charset="0"/>
              </a:rPr>
              <a:t>Bagaimana</a:t>
            </a:r>
            <a:r>
              <a:rPr lang="en-US" sz="2200" dirty="0">
                <a:solidFill>
                  <a:srgbClr val="242021"/>
                </a:solidFill>
                <a:latin typeface="Baar Metanoia" panose="00000400000000000000" pitchFamily="2" charset="0"/>
              </a:rPr>
              <a:t> </a:t>
            </a:r>
            <a:r>
              <a:rPr lang="en-US" sz="2200" dirty="0" err="1">
                <a:solidFill>
                  <a:srgbClr val="242021"/>
                </a:solidFill>
                <a:latin typeface="Baar Metanoia" panose="00000400000000000000" pitchFamily="2" charset="0"/>
              </a:rPr>
              <a:t>caramu</a:t>
            </a:r>
            <a:r>
              <a:rPr lang="en-US" sz="2200" dirty="0">
                <a:solidFill>
                  <a:srgbClr val="242021"/>
                </a:solidFill>
                <a:latin typeface="Baar Metanoia" panose="00000400000000000000" pitchFamily="2" charset="0"/>
              </a:rPr>
              <a:t> </a:t>
            </a:r>
            <a:r>
              <a:rPr lang="en-US" sz="2200" dirty="0" err="1">
                <a:solidFill>
                  <a:srgbClr val="242021"/>
                </a:solidFill>
                <a:latin typeface="Baar Metanoia" panose="00000400000000000000" pitchFamily="2" charset="0"/>
              </a:rPr>
              <a:t>mengajaknya</a:t>
            </a:r>
            <a:r>
              <a:rPr lang="en-US" sz="2200" dirty="0">
                <a:solidFill>
                  <a:srgbClr val="242021"/>
                </a:solidFill>
                <a:latin typeface="Baar Metanoia" panose="00000400000000000000" pitchFamily="2" charset="0"/>
              </a:rPr>
              <a:t>?</a:t>
            </a:r>
            <a:r>
              <a:rPr lang="en-US" sz="2200" dirty="0">
                <a:latin typeface="Baar Metanoia" panose="00000400000000000000" pitchFamily="2" charset="0"/>
              </a:rPr>
              <a:t>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17371" y="1355620"/>
            <a:ext cx="8431093" cy="4809684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683568" y="1916832"/>
            <a:ext cx="10801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Doni</a:t>
            </a:r>
            <a:r>
              <a:rPr lang="en-US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endParaRPr lang="en-US" sz="24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419871" y="2420888"/>
            <a:ext cx="324036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Bermain</a:t>
            </a:r>
            <a:r>
              <a:rPr lang="en-US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sepeda</a:t>
            </a:r>
            <a:r>
              <a:rPr lang="en-US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endParaRPr lang="en-US" sz="24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419871" y="2967335"/>
            <a:ext cx="475252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Doni</a:t>
            </a:r>
            <a:r>
              <a:rPr lang="en-US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, </a:t>
            </a:r>
            <a:r>
              <a:rPr lang="en-US" sz="2400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ayo</a:t>
            </a:r>
            <a:r>
              <a:rPr lang="en-US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kita</a:t>
            </a:r>
            <a:r>
              <a:rPr lang="en-US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bermain</a:t>
            </a:r>
            <a:r>
              <a:rPr lang="en-US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sepeda</a:t>
            </a:r>
            <a:endParaRPr lang="en-US" sz="24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83569" y="3429000"/>
            <a:ext cx="19442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di </a:t>
            </a:r>
            <a:r>
              <a:rPr lang="en-US" sz="2400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lapangan</a:t>
            </a:r>
            <a:r>
              <a:rPr lang="en-US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!</a:t>
            </a:r>
            <a:endParaRPr lang="en-US" sz="24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83568" y="4407495"/>
            <a:ext cx="43204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tapi</a:t>
            </a:r>
            <a:r>
              <a:rPr lang="en-US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tunggu</a:t>
            </a:r>
            <a:r>
              <a:rPr lang="en-US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sebentar</a:t>
            </a:r>
            <a:r>
              <a:rPr lang="en-US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.</a:t>
            </a:r>
            <a:endParaRPr lang="en-US" sz="24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995936" y="4407495"/>
            <a:ext cx="43204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Aku</a:t>
            </a:r>
            <a:r>
              <a:rPr lang="en-US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mau</a:t>
            </a:r>
            <a:r>
              <a:rPr lang="en-US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ambil</a:t>
            </a:r>
            <a:r>
              <a:rPr lang="en-US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sepedaku</a:t>
            </a:r>
            <a:endParaRPr lang="en-US" sz="24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940152" y="3933056"/>
            <a:ext cx="10695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Baik</a:t>
            </a:r>
            <a:r>
              <a:rPr lang="en-US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, </a:t>
            </a:r>
            <a:endParaRPr lang="en-US" sz="2400" dirty="0"/>
          </a:p>
        </p:txBody>
      </p:sp>
      <p:sp>
        <p:nvSpPr>
          <p:cNvPr id="16" name="Rectangle 15"/>
          <p:cNvSpPr/>
          <p:nvPr/>
        </p:nvSpPr>
        <p:spPr>
          <a:xfrm>
            <a:off x="683568" y="4866820"/>
            <a:ext cx="48965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dirumah</a:t>
            </a:r>
            <a:r>
              <a:rPr lang="en-US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dan</a:t>
            </a:r>
            <a:r>
              <a:rPr lang="en-US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izin</a:t>
            </a:r>
            <a:r>
              <a:rPr lang="en-US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ibuku</a:t>
            </a:r>
            <a:r>
              <a:rPr lang="en-US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dulu</a:t>
            </a:r>
            <a:r>
              <a:rPr lang="en-US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ya</a:t>
            </a:r>
            <a:r>
              <a:rPr lang="en-US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75173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14000" t="-17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165279" y="61018"/>
            <a:ext cx="2943225" cy="84772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496" y="332656"/>
            <a:ext cx="61024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>
                <a:solidFill>
                  <a:schemeClr val="bg1"/>
                </a:solidFill>
                <a:latin typeface="Baar Metanoia" panose="00000400000000000000" pitchFamily="2" charset="0"/>
              </a:rPr>
              <a:t>Berdiskusilah</a:t>
            </a:r>
            <a:r>
              <a:rPr lang="en-US" sz="2400" b="1" dirty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Baar Metanoia" panose="00000400000000000000" pitchFamily="2" charset="0"/>
              </a:rPr>
              <a:t>dengan</a:t>
            </a:r>
            <a:r>
              <a:rPr lang="en-US" sz="2400" b="1" dirty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2400" b="1" dirty="0" smtClean="0">
                <a:solidFill>
                  <a:schemeClr val="bg1"/>
                </a:solidFill>
                <a:latin typeface="Baar Metanoia" panose="00000400000000000000" pitchFamily="2" charset="0"/>
              </a:rPr>
              <a:t>orang </a:t>
            </a:r>
            <a:r>
              <a:rPr lang="en-US" sz="2400" b="1" dirty="0" err="1" smtClean="0">
                <a:solidFill>
                  <a:schemeClr val="bg1"/>
                </a:solidFill>
                <a:latin typeface="Baar Metanoia" panose="00000400000000000000" pitchFamily="2" charset="0"/>
              </a:rPr>
              <a:t>disekitarmu</a:t>
            </a:r>
            <a:r>
              <a:rPr lang="en-US" sz="2400" b="1" dirty="0">
                <a:solidFill>
                  <a:schemeClr val="bg1"/>
                </a:solidFill>
                <a:latin typeface="Baar Metanoia" panose="00000400000000000000" pitchFamily="2" charset="0"/>
              </a:rPr>
              <a:t>!</a:t>
            </a:r>
            <a:r>
              <a:rPr lang="en-US" sz="2400" dirty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/>
          <a:srcRect t="769" r="389"/>
          <a:stretch/>
        </p:blipFill>
        <p:spPr>
          <a:xfrm>
            <a:off x="35496" y="3140968"/>
            <a:ext cx="9073008" cy="2808312"/>
          </a:xfrm>
          <a:prstGeom prst="round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5496" y="823352"/>
            <a:ext cx="910850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>
                <a:solidFill>
                  <a:schemeClr val="bg1"/>
                </a:solidFill>
                <a:latin typeface="Baar Metanoia" panose="00000400000000000000" pitchFamily="2" charset="0"/>
              </a:rPr>
              <a:t>Siti</a:t>
            </a:r>
            <a:r>
              <a:rPr lang="en-US" sz="2400" dirty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Baar Metanoia" panose="00000400000000000000" pitchFamily="2" charset="0"/>
              </a:rPr>
              <a:t>dan</a:t>
            </a:r>
            <a:r>
              <a:rPr lang="en-US" sz="2400" dirty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Baar Metanoia" panose="00000400000000000000" pitchFamily="2" charset="0"/>
              </a:rPr>
              <a:t>Lani</a:t>
            </a:r>
            <a:r>
              <a:rPr lang="en-US" sz="2400" dirty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Baar Metanoia" panose="00000400000000000000" pitchFamily="2" charset="0"/>
              </a:rPr>
              <a:t>ingin</a:t>
            </a:r>
            <a:r>
              <a:rPr lang="en-US" sz="2400" dirty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Baar Metanoia" panose="00000400000000000000" pitchFamily="2" charset="0"/>
              </a:rPr>
              <a:t>menampilkan</a:t>
            </a:r>
            <a:r>
              <a:rPr lang="en-US" sz="2400" dirty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Baar Metanoia" panose="00000400000000000000" pitchFamily="2" charset="0"/>
              </a:rPr>
              <a:t>tarian</a:t>
            </a:r>
            <a:r>
              <a:rPr lang="en-US" sz="2400" dirty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Baar Metanoia" panose="00000400000000000000" pitchFamily="2" charset="0"/>
              </a:rPr>
              <a:t>dengan</a:t>
            </a:r>
            <a:r>
              <a:rPr lang="en-US" sz="2400" dirty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Baar Metanoia" panose="00000400000000000000" pitchFamily="2" charset="0"/>
              </a:rPr>
              <a:t>baik</a:t>
            </a:r>
            <a:r>
              <a:rPr lang="en-US" sz="2400" dirty="0">
                <a:solidFill>
                  <a:schemeClr val="bg1"/>
                </a:solidFill>
                <a:latin typeface="Baar Metanoia" panose="00000400000000000000" pitchFamily="2" charset="0"/>
              </a:rPr>
              <a:t>.</a:t>
            </a:r>
            <a:br>
              <a:rPr lang="en-US" sz="2400" dirty="0">
                <a:solidFill>
                  <a:schemeClr val="bg1"/>
                </a:solidFill>
                <a:latin typeface="Baar Metanoia" panose="00000400000000000000" pitchFamily="2" charset="0"/>
              </a:rPr>
            </a:br>
            <a:r>
              <a:rPr lang="en-US" sz="2400" dirty="0" err="1">
                <a:solidFill>
                  <a:schemeClr val="bg1"/>
                </a:solidFill>
                <a:latin typeface="Baar Metanoia" panose="00000400000000000000" pitchFamily="2" charset="0"/>
              </a:rPr>
              <a:t>Mereka</a:t>
            </a:r>
            <a:r>
              <a:rPr lang="en-US" sz="2400" dirty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Baar Metanoia" panose="00000400000000000000" pitchFamily="2" charset="0"/>
              </a:rPr>
              <a:t>ingin</a:t>
            </a:r>
            <a:r>
              <a:rPr lang="en-US" sz="2400" dirty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Baar Metanoia" panose="00000400000000000000" pitchFamily="2" charset="0"/>
              </a:rPr>
              <a:t>menjaga</a:t>
            </a:r>
            <a:r>
              <a:rPr lang="en-US" sz="2400" dirty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Baar Metanoia" panose="00000400000000000000" pitchFamily="2" charset="0"/>
              </a:rPr>
              <a:t>kerukunan</a:t>
            </a:r>
            <a:r>
              <a:rPr lang="en-US" sz="2400" dirty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Baar Metanoia" panose="00000400000000000000" pitchFamily="2" charset="0"/>
              </a:rPr>
              <a:t>dan</a:t>
            </a:r>
            <a:r>
              <a:rPr lang="en-US" sz="2400" dirty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Baar Metanoia" panose="00000400000000000000" pitchFamily="2" charset="0"/>
              </a:rPr>
              <a:t>kekompakan</a:t>
            </a:r>
            <a:r>
              <a:rPr lang="en-US" sz="2400" dirty="0">
                <a:solidFill>
                  <a:schemeClr val="bg1"/>
                </a:solidFill>
                <a:latin typeface="Baar Metanoia" panose="00000400000000000000" pitchFamily="2" charset="0"/>
              </a:rPr>
              <a:t>.</a:t>
            </a:r>
            <a:br>
              <a:rPr lang="en-US" sz="2400" dirty="0">
                <a:solidFill>
                  <a:schemeClr val="bg1"/>
                </a:solidFill>
                <a:latin typeface="Baar Metanoia" panose="00000400000000000000" pitchFamily="2" charset="0"/>
              </a:rPr>
            </a:br>
            <a:r>
              <a:rPr lang="en-US" sz="2400" dirty="0" err="1">
                <a:solidFill>
                  <a:schemeClr val="bg1"/>
                </a:solidFill>
                <a:latin typeface="Baar Metanoia" panose="00000400000000000000" pitchFamily="2" charset="0"/>
              </a:rPr>
              <a:t>Bagaimana</a:t>
            </a:r>
            <a:r>
              <a:rPr lang="en-US" sz="2400" dirty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Baar Metanoia" panose="00000400000000000000" pitchFamily="2" charset="0"/>
              </a:rPr>
              <a:t>sebaiknya</a:t>
            </a:r>
            <a:r>
              <a:rPr lang="en-US" sz="2400" dirty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Baar Metanoia" panose="00000400000000000000" pitchFamily="2" charset="0"/>
              </a:rPr>
              <a:t>sikap</a:t>
            </a:r>
            <a:r>
              <a:rPr lang="en-US" sz="2400" dirty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Baar Metanoia" panose="00000400000000000000" pitchFamily="2" charset="0"/>
              </a:rPr>
              <a:t>Siti</a:t>
            </a:r>
            <a:r>
              <a:rPr lang="en-US" sz="2400" dirty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Baar Metanoia" panose="00000400000000000000" pitchFamily="2" charset="0"/>
              </a:rPr>
              <a:t>dan</a:t>
            </a:r>
            <a:r>
              <a:rPr lang="en-US" sz="2400" dirty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Baar Metanoia" panose="00000400000000000000" pitchFamily="2" charset="0"/>
              </a:rPr>
              <a:t>Lani</a:t>
            </a:r>
            <a:r>
              <a:rPr lang="en-US" sz="2400" dirty="0">
                <a:solidFill>
                  <a:schemeClr val="bg1"/>
                </a:solidFill>
                <a:latin typeface="Baar Metanoia" panose="00000400000000000000" pitchFamily="2" charset="0"/>
              </a:rPr>
              <a:t>?</a:t>
            </a:r>
            <a:br>
              <a:rPr lang="en-US" sz="2400" dirty="0">
                <a:solidFill>
                  <a:schemeClr val="bg1"/>
                </a:solidFill>
                <a:latin typeface="Baar Metanoia" panose="00000400000000000000" pitchFamily="2" charset="0"/>
              </a:rPr>
            </a:br>
            <a:r>
              <a:rPr lang="en-US" sz="2400" dirty="0" err="1">
                <a:solidFill>
                  <a:schemeClr val="bg1"/>
                </a:solidFill>
                <a:latin typeface="Baar Metanoia" panose="00000400000000000000" pitchFamily="2" charset="0"/>
              </a:rPr>
              <a:t>Menjaga</a:t>
            </a:r>
            <a:r>
              <a:rPr lang="en-US" sz="2400" dirty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Baar Metanoia" panose="00000400000000000000" pitchFamily="2" charset="0"/>
              </a:rPr>
              <a:t>kekompakan</a:t>
            </a:r>
            <a:r>
              <a:rPr lang="en-US" sz="2400" dirty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Baar Metanoia" panose="00000400000000000000" pitchFamily="2" charset="0"/>
              </a:rPr>
              <a:t>dengan</a:t>
            </a:r>
            <a:r>
              <a:rPr lang="en-US" sz="2400" dirty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Baar Metanoia" panose="00000400000000000000" pitchFamily="2" charset="0"/>
              </a:rPr>
              <a:t>teman</a:t>
            </a:r>
            <a:r>
              <a:rPr lang="en-US" sz="2400" dirty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latin typeface="Baar Metanoia" panose="00000400000000000000" pitchFamily="2" charset="0"/>
              </a:rPr>
              <a:t>bermain</a:t>
            </a:r>
            <a:r>
              <a:rPr lang="en-US" sz="2400" dirty="0" smtClean="0">
                <a:solidFill>
                  <a:schemeClr val="bg1"/>
                </a:solidFill>
                <a:latin typeface="Baar Metanoia" panose="00000400000000000000" pitchFamily="2" charset="0"/>
              </a:rPr>
              <a:t>, </a:t>
            </a:r>
            <a:r>
              <a:rPr lang="en-US" sz="2400" dirty="0" err="1" smtClean="0">
                <a:solidFill>
                  <a:schemeClr val="bg1"/>
                </a:solidFill>
                <a:latin typeface="Baar Metanoia" panose="00000400000000000000" pitchFamily="2" charset="0"/>
              </a:rPr>
              <a:t>sesuai</a:t>
            </a:r>
            <a:r>
              <a:rPr lang="en-US" sz="2400" dirty="0" smtClean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Baar Metanoia" panose="00000400000000000000" pitchFamily="2" charset="0"/>
              </a:rPr>
              <a:t>dengan</a:t>
            </a:r>
            <a:r>
              <a:rPr lang="en-US" sz="2400" dirty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Baar Metanoia" panose="00000400000000000000" pitchFamily="2" charset="0"/>
              </a:rPr>
              <a:t>pengamalan</a:t>
            </a:r>
            <a:r>
              <a:rPr lang="en-US" sz="2400" dirty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Baar Metanoia" panose="00000400000000000000" pitchFamily="2" charset="0"/>
              </a:rPr>
              <a:t>sila</a:t>
            </a:r>
            <a:r>
              <a:rPr lang="en-US" sz="2400" dirty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Baar Metanoia" panose="00000400000000000000" pitchFamily="2" charset="0"/>
              </a:rPr>
              <a:t>ketiga</a:t>
            </a:r>
            <a:r>
              <a:rPr lang="en-US" sz="2400" dirty="0">
                <a:solidFill>
                  <a:schemeClr val="bg1"/>
                </a:solidFill>
                <a:latin typeface="Baar Metanoia" panose="00000400000000000000" pitchFamily="2" charset="0"/>
              </a:rPr>
              <a:t> Pancasila,</a:t>
            </a:r>
            <a:br>
              <a:rPr lang="en-US" sz="2400" dirty="0">
                <a:solidFill>
                  <a:schemeClr val="bg1"/>
                </a:solidFill>
                <a:latin typeface="Baar Metanoia" panose="00000400000000000000" pitchFamily="2" charset="0"/>
              </a:rPr>
            </a:br>
            <a:r>
              <a:rPr lang="en-US" sz="2400" dirty="0" err="1">
                <a:solidFill>
                  <a:schemeClr val="bg1"/>
                </a:solidFill>
                <a:latin typeface="Baar Metanoia" panose="00000400000000000000" pitchFamily="2" charset="0"/>
              </a:rPr>
              <a:t>yaitu</a:t>
            </a:r>
            <a:r>
              <a:rPr lang="en-US" sz="2400" dirty="0">
                <a:solidFill>
                  <a:schemeClr val="bg1"/>
                </a:solidFill>
                <a:latin typeface="Baar Metanoia" panose="00000400000000000000" pitchFamily="2" charset="0"/>
              </a:rPr>
              <a:t>: </a:t>
            </a:r>
          </a:p>
        </p:txBody>
      </p:sp>
      <p:sp>
        <p:nvSpPr>
          <p:cNvPr id="8" name="Rectangle 7"/>
          <p:cNvSpPr/>
          <p:nvPr/>
        </p:nvSpPr>
        <p:spPr>
          <a:xfrm>
            <a:off x="179512" y="3789040"/>
            <a:ext cx="84249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Tidak</a:t>
            </a:r>
            <a:r>
              <a:rPr lang="en-US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marah</a:t>
            </a:r>
            <a:r>
              <a:rPr lang="en-US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bila</a:t>
            </a:r>
            <a:r>
              <a:rPr lang="en-US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temannya</a:t>
            </a:r>
            <a:r>
              <a:rPr lang="en-US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ada</a:t>
            </a:r>
            <a:r>
              <a:rPr lang="en-US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yang </a:t>
            </a:r>
            <a:r>
              <a:rPr lang="en-US" sz="2400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berbuat</a:t>
            </a:r>
            <a:r>
              <a:rPr lang="en-US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salah</a:t>
            </a:r>
            <a:r>
              <a:rPr lang="en-US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.</a:t>
            </a:r>
            <a:r>
              <a:rPr lang="en-US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endParaRPr lang="en-US" sz="2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9512" y="4335487"/>
            <a:ext cx="35283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Persatuan</a:t>
            </a:r>
            <a:r>
              <a:rPr lang="en-US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Indonesia.</a:t>
            </a:r>
            <a:endParaRPr lang="en-US" sz="2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107504" y="1971299"/>
            <a:ext cx="595840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1979712" y="2708920"/>
            <a:ext cx="295232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9" name="Group 18"/>
          <p:cNvGrpSpPr/>
          <p:nvPr/>
        </p:nvGrpSpPr>
        <p:grpSpPr>
          <a:xfrm>
            <a:off x="0" y="5982379"/>
            <a:ext cx="9144000" cy="830997"/>
            <a:chOff x="0" y="5982379"/>
            <a:chExt cx="9144000" cy="830997"/>
          </a:xfrm>
        </p:grpSpPr>
        <p:sp>
          <p:nvSpPr>
            <p:cNvPr id="17" name="Rectangle 16"/>
            <p:cNvSpPr/>
            <p:nvPr/>
          </p:nvSpPr>
          <p:spPr>
            <a:xfrm>
              <a:off x="0" y="5982379"/>
              <a:ext cx="9144000" cy="830997"/>
            </a:xfrm>
            <a:prstGeom prst="rect">
              <a:avLst/>
            </a:prstGeom>
            <a:solidFill>
              <a:srgbClr val="FF99CC"/>
            </a:solidFill>
          </p:spPr>
          <p:txBody>
            <a:bodyPr wrap="square">
              <a:spAutoFit/>
            </a:bodyPr>
            <a:lstStyle/>
            <a:p>
              <a:r>
                <a:rPr lang="en-US" sz="2400" b="1" dirty="0" err="1">
                  <a:solidFill>
                    <a:schemeClr val="bg1"/>
                  </a:solidFill>
                  <a:latin typeface="Baar Metanoia" panose="00000400000000000000" pitchFamily="2" charset="0"/>
                </a:rPr>
                <a:t>Beri</a:t>
              </a:r>
              <a:r>
                <a:rPr lang="en-US" sz="2400" b="1" dirty="0">
                  <a:solidFill>
                    <a:schemeClr val="bg1"/>
                  </a:solidFill>
                  <a:latin typeface="Baar Metanoia" panose="00000400000000000000" pitchFamily="2" charset="0"/>
                </a:rPr>
                <a:t> </a:t>
              </a:r>
              <a:r>
                <a:rPr lang="en-US" sz="2400" b="1" dirty="0" err="1">
                  <a:solidFill>
                    <a:schemeClr val="bg1"/>
                  </a:solidFill>
                  <a:latin typeface="Baar Metanoia" panose="00000400000000000000" pitchFamily="2" charset="0"/>
                </a:rPr>
                <a:t>tanda</a:t>
              </a:r>
              <a:r>
                <a:rPr lang="en-US" sz="2400" b="1" dirty="0">
                  <a:solidFill>
                    <a:schemeClr val="bg1"/>
                  </a:solidFill>
                  <a:latin typeface="Baar Metanoia" panose="00000400000000000000" pitchFamily="2" charset="0"/>
                </a:rPr>
                <a:t> </a:t>
              </a:r>
              <a:r>
                <a:rPr lang="en-US" sz="2400" dirty="0" smtClean="0">
                  <a:solidFill>
                    <a:schemeClr val="bg1"/>
                  </a:solidFill>
                  <a:latin typeface="Baar Metanoia" panose="00000400000000000000" pitchFamily="2" charset="0"/>
                </a:rPr>
                <a:t>       </a:t>
              </a:r>
              <a:r>
                <a:rPr lang="en-US" sz="2400" b="1" dirty="0" err="1" smtClean="0">
                  <a:solidFill>
                    <a:schemeClr val="bg1"/>
                  </a:solidFill>
                  <a:latin typeface="Baar Metanoia" panose="00000400000000000000" pitchFamily="2" charset="0"/>
                </a:rPr>
                <a:t>pada</a:t>
              </a:r>
              <a:r>
                <a:rPr lang="en-US" sz="2400" b="1" dirty="0" smtClean="0">
                  <a:solidFill>
                    <a:schemeClr val="bg1"/>
                  </a:solidFill>
                  <a:latin typeface="Baar Metanoia" panose="00000400000000000000" pitchFamily="2" charset="0"/>
                </a:rPr>
                <a:t> </a:t>
              </a:r>
              <a:r>
                <a:rPr lang="en-US" sz="2400" b="1" dirty="0" err="1" smtClean="0">
                  <a:solidFill>
                    <a:schemeClr val="bg1"/>
                  </a:solidFill>
                  <a:latin typeface="Baar Metanoia" panose="00000400000000000000" pitchFamily="2" charset="0"/>
                </a:rPr>
                <a:t>gambar</a:t>
              </a:r>
              <a:r>
                <a:rPr lang="en-US" sz="2400" b="1" dirty="0" smtClean="0">
                  <a:solidFill>
                    <a:schemeClr val="bg1"/>
                  </a:solidFill>
                  <a:latin typeface="Baar Metanoia" panose="00000400000000000000" pitchFamily="2" charset="0"/>
                </a:rPr>
                <a:t> yang </a:t>
              </a:r>
              <a:r>
                <a:rPr lang="en-US" sz="2400" b="1" dirty="0" err="1" smtClean="0">
                  <a:solidFill>
                    <a:schemeClr val="bg1"/>
                  </a:solidFill>
                  <a:latin typeface="Baar Metanoia" panose="00000400000000000000" pitchFamily="2" charset="0"/>
                </a:rPr>
                <a:t>menunjukkan</a:t>
              </a:r>
              <a:r>
                <a:rPr lang="en-US" sz="2400" b="1" dirty="0" smtClean="0">
                  <a:solidFill>
                    <a:schemeClr val="bg1"/>
                  </a:solidFill>
                  <a:latin typeface="Baar Metanoia" panose="00000400000000000000" pitchFamily="2" charset="0"/>
                </a:rPr>
                <a:t> </a:t>
              </a:r>
            </a:p>
            <a:p>
              <a:r>
                <a:rPr lang="en-US" sz="2400" b="1" dirty="0" err="1" smtClean="0">
                  <a:solidFill>
                    <a:schemeClr val="bg1"/>
                  </a:solidFill>
                  <a:latin typeface="Baar Metanoia" panose="00000400000000000000" pitchFamily="2" charset="0"/>
                </a:rPr>
                <a:t>sikap</a:t>
              </a:r>
              <a:r>
                <a:rPr lang="en-US" sz="2400" b="1" dirty="0" smtClean="0">
                  <a:solidFill>
                    <a:schemeClr val="bg1"/>
                  </a:solidFill>
                  <a:latin typeface="Baar Metanoia" panose="00000400000000000000" pitchFamily="2" charset="0"/>
                </a:rPr>
                <a:t> </a:t>
              </a:r>
              <a:r>
                <a:rPr lang="en-US" sz="2400" b="1" dirty="0" err="1">
                  <a:solidFill>
                    <a:schemeClr val="bg1"/>
                  </a:solidFill>
                  <a:latin typeface="Baar Metanoia" panose="00000400000000000000" pitchFamily="2" charset="0"/>
                </a:rPr>
                <a:t>sesuai</a:t>
              </a:r>
              <a:r>
                <a:rPr lang="en-US" sz="2400" b="1" dirty="0">
                  <a:solidFill>
                    <a:schemeClr val="bg1"/>
                  </a:solidFill>
                  <a:latin typeface="Baar Metanoia" panose="00000400000000000000" pitchFamily="2" charset="0"/>
                </a:rPr>
                <a:t> </a:t>
              </a:r>
              <a:r>
                <a:rPr lang="en-US" sz="2400" b="1" dirty="0" err="1">
                  <a:solidFill>
                    <a:schemeClr val="bg1"/>
                  </a:solidFill>
                  <a:latin typeface="Baar Metanoia" panose="00000400000000000000" pitchFamily="2" charset="0"/>
                </a:rPr>
                <a:t>sila</a:t>
              </a:r>
              <a:r>
                <a:rPr lang="en-US" sz="2400" b="1" dirty="0">
                  <a:solidFill>
                    <a:schemeClr val="bg1"/>
                  </a:solidFill>
                  <a:latin typeface="Baar Metanoia" panose="00000400000000000000" pitchFamily="2" charset="0"/>
                </a:rPr>
                <a:t> </a:t>
              </a:r>
              <a:r>
                <a:rPr lang="en-US" sz="2400" b="1" dirty="0" err="1">
                  <a:solidFill>
                    <a:schemeClr val="bg1"/>
                  </a:solidFill>
                  <a:latin typeface="Baar Metanoia" panose="00000400000000000000" pitchFamily="2" charset="0"/>
                </a:rPr>
                <a:t>ketiga</a:t>
              </a:r>
              <a:r>
                <a:rPr lang="en-US" sz="2400" b="1" dirty="0">
                  <a:solidFill>
                    <a:schemeClr val="bg1"/>
                  </a:solidFill>
                  <a:latin typeface="Baar Metanoia" panose="00000400000000000000" pitchFamily="2" charset="0"/>
                </a:rPr>
                <a:t> Pancasila!</a:t>
              </a:r>
              <a:r>
                <a:rPr lang="en-US" sz="2400" dirty="0">
                  <a:solidFill>
                    <a:schemeClr val="bg1"/>
                  </a:solidFill>
                  <a:latin typeface="Baar Metanoia" panose="00000400000000000000" pitchFamily="2" charset="0"/>
                </a:rPr>
                <a:t> </a:t>
              </a:r>
            </a:p>
          </p:txBody>
        </p:sp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5" cstate="print">
              <a:clrChange>
                <a:clrFrom>
                  <a:srgbClr val="F7F7F7"/>
                </a:clrFrom>
                <a:clrTo>
                  <a:srgbClr val="F7F7F7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63688" y="6014590"/>
              <a:ext cx="432048" cy="45214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00404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70BE4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1653" y="141993"/>
            <a:ext cx="5840613" cy="63103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1900" y="5321948"/>
            <a:ext cx="1080120" cy="113035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496" y="-25643"/>
            <a:ext cx="9433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 smtClean="0">
                <a:solidFill>
                  <a:schemeClr val="bg1"/>
                </a:solidFill>
                <a:latin typeface="Baar Metanoia" panose="00000400000000000000" pitchFamily="2" charset="0"/>
              </a:rPr>
              <a:t>Apakah</a:t>
            </a:r>
            <a:r>
              <a:rPr lang="en-US" sz="4000" dirty="0" smtClean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Baar Metanoia" panose="00000400000000000000" pitchFamily="2" charset="0"/>
              </a:rPr>
              <a:t>termasuk</a:t>
            </a:r>
            <a:r>
              <a:rPr lang="en-US" sz="4000" dirty="0" smtClean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Baar Metanoia" panose="00000400000000000000" pitchFamily="2" charset="0"/>
              </a:rPr>
              <a:t>sila</a:t>
            </a:r>
            <a:r>
              <a:rPr lang="en-US" sz="4000" dirty="0" smtClean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Baar Metanoia" panose="00000400000000000000" pitchFamily="2" charset="0"/>
              </a:rPr>
              <a:t>ketiga</a:t>
            </a:r>
            <a:r>
              <a:rPr lang="en-US" sz="4000" dirty="0" smtClean="0">
                <a:solidFill>
                  <a:schemeClr val="bg1"/>
                </a:solidFill>
                <a:latin typeface="Baar Metanoia" panose="00000400000000000000" pitchFamily="2" charset="0"/>
              </a:rPr>
              <a:t>?</a:t>
            </a:r>
            <a:endParaRPr lang="en-US" sz="4000" dirty="0">
              <a:solidFill>
                <a:schemeClr val="bg1"/>
              </a:solidFill>
              <a:latin typeface="Baar Metanoia" panose="00000400000000000000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333" y="6334780"/>
            <a:ext cx="9433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solidFill>
                  <a:schemeClr val="bg1"/>
                </a:solidFill>
                <a:latin typeface="Baar Metanoia" panose="00000400000000000000" pitchFamily="2" charset="0"/>
              </a:rPr>
              <a:t>Bermain</a:t>
            </a:r>
            <a:r>
              <a:rPr lang="en-US" sz="2800" dirty="0" smtClean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Baar Metanoia" panose="00000400000000000000" pitchFamily="2" charset="0"/>
              </a:rPr>
              <a:t>sepak</a:t>
            </a:r>
            <a:r>
              <a:rPr lang="en-US" sz="2800" dirty="0" smtClean="0">
                <a:solidFill>
                  <a:schemeClr val="bg1"/>
                </a:solidFill>
                <a:latin typeface="Baar Metanoia" panose="00000400000000000000" pitchFamily="2" charset="0"/>
              </a:rPr>
              <a:t> bola </a:t>
            </a:r>
            <a:r>
              <a:rPr lang="en-US" sz="2800" dirty="0" err="1" smtClean="0">
                <a:solidFill>
                  <a:schemeClr val="bg1"/>
                </a:solidFill>
                <a:latin typeface="Baar Metanoia" panose="00000400000000000000" pitchFamily="2" charset="0"/>
              </a:rPr>
              <a:t>bersama</a:t>
            </a:r>
            <a:endParaRPr lang="en-US" sz="2800" dirty="0">
              <a:solidFill>
                <a:schemeClr val="bg1"/>
              </a:solidFill>
              <a:latin typeface="Baar Metanoia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54712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32B3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441727" y="422471"/>
            <a:ext cx="5650553" cy="63188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35496" y="-25643"/>
            <a:ext cx="9433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 smtClean="0">
                <a:solidFill>
                  <a:schemeClr val="bg1"/>
                </a:solidFill>
                <a:latin typeface="Baar Metanoia" panose="00000400000000000000" pitchFamily="2" charset="0"/>
              </a:rPr>
              <a:t>Apakah</a:t>
            </a:r>
            <a:r>
              <a:rPr lang="en-US" sz="4000" dirty="0" smtClean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Baar Metanoia" panose="00000400000000000000" pitchFamily="2" charset="0"/>
              </a:rPr>
              <a:t>termasuk</a:t>
            </a:r>
            <a:r>
              <a:rPr lang="en-US" sz="4000" dirty="0" smtClean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Baar Metanoia" panose="00000400000000000000" pitchFamily="2" charset="0"/>
              </a:rPr>
              <a:t>sila</a:t>
            </a:r>
            <a:r>
              <a:rPr lang="en-US" sz="4000" dirty="0" smtClean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Baar Metanoia" panose="00000400000000000000" pitchFamily="2" charset="0"/>
              </a:rPr>
              <a:t>ketiga</a:t>
            </a:r>
            <a:r>
              <a:rPr lang="en-US" sz="4000" dirty="0" smtClean="0">
                <a:solidFill>
                  <a:schemeClr val="bg1"/>
                </a:solidFill>
                <a:latin typeface="Baar Metanoia" panose="00000400000000000000" pitchFamily="2" charset="0"/>
              </a:rPr>
              <a:t>?</a:t>
            </a:r>
            <a:endParaRPr lang="en-US" sz="4000" dirty="0">
              <a:solidFill>
                <a:schemeClr val="bg1"/>
              </a:solidFill>
              <a:latin typeface="Baar Metanoia" panose="00000400000000000000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333" y="6334780"/>
            <a:ext cx="9433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solidFill>
                  <a:schemeClr val="bg1"/>
                </a:solidFill>
                <a:latin typeface="Baar Metanoia" panose="00000400000000000000" pitchFamily="2" charset="0"/>
              </a:rPr>
              <a:t>Saling</a:t>
            </a:r>
            <a:r>
              <a:rPr lang="en-US" sz="2800" dirty="0" smtClean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Baar Metanoia" panose="00000400000000000000" pitchFamily="2" charset="0"/>
              </a:rPr>
              <a:t>menyalahkan</a:t>
            </a:r>
            <a:endParaRPr lang="en-US" sz="2800" dirty="0">
              <a:solidFill>
                <a:schemeClr val="bg1"/>
              </a:solidFill>
              <a:latin typeface="Baar Metanoia" panose="00000400000000000000" pitchFamily="2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977" y="5546852"/>
            <a:ext cx="891983" cy="891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3231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incorrect sound effect (online-audio-converter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FF0A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475656" y="345347"/>
            <a:ext cx="5400600" cy="59639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35496" y="-25643"/>
            <a:ext cx="9433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 smtClean="0">
                <a:solidFill>
                  <a:schemeClr val="bg1"/>
                </a:solidFill>
                <a:latin typeface="Baar Metanoia" panose="00000400000000000000" pitchFamily="2" charset="0"/>
              </a:rPr>
              <a:t>Apakah</a:t>
            </a:r>
            <a:r>
              <a:rPr lang="en-US" sz="4000" dirty="0" smtClean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Baar Metanoia" panose="00000400000000000000" pitchFamily="2" charset="0"/>
              </a:rPr>
              <a:t>termasuk</a:t>
            </a:r>
            <a:r>
              <a:rPr lang="en-US" sz="4000" dirty="0" smtClean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Baar Metanoia" panose="00000400000000000000" pitchFamily="2" charset="0"/>
              </a:rPr>
              <a:t>sila</a:t>
            </a:r>
            <a:r>
              <a:rPr lang="en-US" sz="4000" dirty="0" smtClean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Baar Metanoia" panose="00000400000000000000" pitchFamily="2" charset="0"/>
              </a:rPr>
              <a:t>ketiga</a:t>
            </a:r>
            <a:r>
              <a:rPr lang="en-US" sz="4000" dirty="0" smtClean="0">
                <a:solidFill>
                  <a:schemeClr val="bg1"/>
                </a:solidFill>
                <a:latin typeface="Baar Metanoia" panose="00000400000000000000" pitchFamily="2" charset="0"/>
              </a:rPr>
              <a:t>?</a:t>
            </a:r>
            <a:endParaRPr lang="en-US" sz="4000" dirty="0">
              <a:solidFill>
                <a:schemeClr val="bg1"/>
              </a:solidFill>
              <a:latin typeface="Baar Metanoia" panose="00000400000000000000" pitchFamily="2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5085184"/>
            <a:ext cx="1080120" cy="1130358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3333" y="6334780"/>
            <a:ext cx="9433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solidFill>
                  <a:schemeClr val="bg1"/>
                </a:solidFill>
                <a:latin typeface="Baar Metanoia" panose="00000400000000000000" pitchFamily="2" charset="0"/>
              </a:rPr>
              <a:t>Berlatih</a:t>
            </a:r>
            <a:r>
              <a:rPr lang="en-US" sz="2800" dirty="0" smtClean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Baar Metanoia" panose="00000400000000000000" pitchFamily="2" charset="0"/>
              </a:rPr>
              <a:t>bernyanyi</a:t>
            </a:r>
            <a:r>
              <a:rPr lang="en-US" sz="2800" dirty="0" smtClean="0">
                <a:solidFill>
                  <a:schemeClr val="bg1"/>
                </a:solidFill>
                <a:latin typeface="Baar Metanoia" panose="00000400000000000000" pitchFamily="2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Baar Metanoia" panose="00000400000000000000" pitchFamily="2" charset="0"/>
              </a:rPr>
              <a:t>bersama</a:t>
            </a:r>
            <a:endParaRPr lang="en-US" sz="2800" dirty="0">
              <a:solidFill>
                <a:schemeClr val="bg1"/>
              </a:solidFill>
              <a:latin typeface="Baar Metanoia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69659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9552" y="716503"/>
            <a:ext cx="81369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>
                <a:latin typeface="Baar Metanoia" panose="00000400000000000000" pitchFamily="2" charset="0"/>
              </a:rPr>
              <a:t>Ceritakan</a:t>
            </a:r>
            <a:r>
              <a:rPr lang="en-US" sz="2400" dirty="0">
                <a:latin typeface="Baar Metanoia" panose="00000400000000000000" pitchFamily="2" charset="0"/>
              </a:rPr>
              <a:t> </a:t>
            </a:r>
            <a:r>
              <a:rPr lang="en-US" sz="2400" dirty="0" err="1">
                <a:latin typeface="Baar Metanoia" panose="00000400000000000000" pitchFamily="2" charset="0"/>
              </a:rPr>
              <a:t>pengalamanmu</a:t>
            </a:r>
            <a:r>
              <a:rPr lang="en-US" sz="2400" dirty="0">
                <a:latin typeface="Baar Metanoia" panose="00000400000000000000" pitchFamily="2" charset="0"/>
              </a:rPr>
              <a:t> </a:t>
            </a:r>
            <a:r>
              <a:rPr lang="en-US" sz="2400" dirty="0" err="1">
                <a:latin typeface="Baar Metanoia" panose="00000400000000000000" pitchFamily="2" charset="0"/>
              </a:rPr>
              <a:t>menerapkan</a:t>
            </a:r>
            <a:r>
              <a:rPr lang="en-US" sz="2400" dirty="0">
                <a:latin typeface="Baar Metanoia" panose="00000400000000000000" pitchFamily="2" charset="0"/>
              </a:rPr>
              <a:t> </a:t>
            </a:r>
            <a:r>
              <a:rPr lang="en-US" sz="2400" dirty="0" err="1" smtClean="0">
                <a:latin typeface="Baar Metanoia" panose="00000400000000000000" pitchFamily="2" charset="0"/>
              </a:rPr>
              <a:t>nilai-nilai</a:t>
            </a:r>
            <a:r>
              <a:rPr lang="en-US" sz="2400" dirty="0" smtClean="0">
                <a:latin typeface="Baar Metanoia" panose="00000400000000000000" pitchFamily="2" charset="0"/>
              </a:rPr>
              <a:t> </a:t>
            </a:r>
            <a:r>
              <a:rPr lang="en-US" sz="2400" dirty="0" err="1" smtClean="0">
                <a:latin typeface="Baar Metanoia" panose="00000400000000000000" pitchFamily="2" charset="0"/>
              </a:rPr>
              <a:t>sila</a:t>
            </a:r>
            <a:r>
              <a:rPr lang="en-US" sz="2400" dirty="0" smtClean="0">
                <a:latin typeface="Baar Metanoia" panose="00000400000000000000" pitchFamily="2" charset="0"/>
              </a:rPr>
              <a:t> </a:t>
            </a:r>
            <a:r>
              <a:rPr lang="en-US" sz="2400" dirty="0" err="1">
                <a:latin typeface="Baar Metanoia" panose="00000400000000000000" pitchFamily="2" charset="0"/>
              </a:rPr>
              <a:t>ketiga</a:t>
            </a:r>
            <a:r>
              <a:rPr lang="en-US" sz="2400" dirty="0">
                <a:latin typeface="Baar Metanoia" panose="00000400000000000000" pitchFamily="2" charset="0"/>
              </a:rPr>
              <a:t> Pancasila </a:t>
            </a:r>
            <a:r>
              <a:rPr lang="en-US" sz="2400" dirty="0" err="1">
                <a:latin typeface="Baar Metanoia" panose="00000400000000000000" pitchFamily="2" charset="0"/>
              </a:rPr>
              <a:t>dengan</a:t>
            </a:r>
            <a:r>
              <a:rPr lang="en-US" sz="2400" dirty="0">
                <a:latin typeface="Baar Metanoia" panose="00000400000000000000" pitchFamily="2" charset="0"/>
              </a:rPr>
              <a:t> </a:t>
            </a:r>
            <a:r>
              <a:rPr lang="en-US" sz="2400" dirty="0" err="1">
                <a:latin typeface="Baar Metanoia" panose="00000400000000000000" pitchFamily="2" charset="0"/>
              </a:rPr>
              <a:t>temanmu</a:t>
            </a:r>
            <a:r>
              <a:rPr lang="en-US" sz="2400" dirty="0">
                <a:latin typeface="Baar Metanoia" panose="00000400000000000000" pitchFamily="2" charset="0"/>
              </a:rPr>
              <a:t>, </a:t>
            </a:r>
            <a:r>
              <a:rPr lang="en-US" sz="2400" dirty="0" err="1" smtClean="0">
                <a:latin typeface="Baar Metanoia" panose="00000400000000000000" pitchFamily="2" charset="0"/>
              </a:rPr>
              <a:t>misalnya</a:t>
            </a:r>
            <a:r>
              <a:rPr lang="en-US" sz="2400" dirty="0" smtClean="0">
                <a:latin typeface="Baar Metanoia" panose="00000400000000000000" pitchFamily="2" charset="0"/>
              </a:rPr>
              <a:t> </a:t>
            </a:r>
            <a:r>
              <a:rPr lang="en-US" sz="2400" dirty="0" err="1" smtClean="0">
                <a:latin typeface="Baar Metanoia" panose="00000400000000000000" pitchFamily="2" charset="0"/>
              </a:rPr>
              <a:t>ketika</a:t>
            </a:r>
            <a:r>
              <a:rPr lang="en-US" sz="2400" dirty="0" smtClean="0">
                <a:latin typeface="Baar Metanoia" panose="00000400000000000000" pitchFamily="2" charset="0"/>
              </a:rPr>
              <a:t> </a:t>
            </a:r>
            <a:r>
              <a:rPr lang="en-US" sz="2400" dirty="0" err="1" smtClean="0">
                <a:latin typeface="Baar Metanoia" panose="00000400000000000000" pitchFamily="2" charset="0"/>
              </a:rPr>
              <a:t>bermain</a:t>
            </a:r>
            <a:r>
              <a:rPr lang="en-US" sz="2400" dirty="0" smtClean="0">
                <a:latin typeface="Baar Metanoia" panose="00000400000000000000" pitchFamily="2" charset="0"/>
              </a:rPr>
              <a:t>.</a:t>
            </a:r>
            <a:endParaRPr lang="en-US" sz="2400" dirty="0">
              <a:latin typeface="Baar Metanoia" panose="00000400000000000000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430" t="5153" r="2430" b="11560"/>
          <a:stretch/>
        </p:blipFill>
        <p:spPr>
          <a:xfrm>
            <a:off x="539552" y="2420888"/>
            <a:ext cx="8064896" cy="1440160"/>
          </a:xfrm>
          <a:prstGeom prst="round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835696" y="2421454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Pada</a:t>
            </a:r>
            <a:r>
              <a:rPr lang="en-US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saat</a:t>
            </a:r>
            <a:r>
              <a:rPr lang="en-US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hari</a:t>
            </a:r>
            <a:r>
              <a:rPr lang="en-US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libur</a:t>
            </a:r>
            <a:r>
              <a:rPr lang="en-US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sekolah</a:t>
            </a:r>
            <a:r>
              <a:rPr lang="en-US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, </a:t>
            </a:r>
            <a:r>
              <a:rPr lang="en-US" sz="24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aku</a:t>
            </a:r>
            <a:r>
              <a:rPr lang="en-US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dan</a:t>
            </a:r>
            <a:r>
              <a:rPr lang="en-US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temanku</a:t>
            </a:r>
            <a:r>
              <a:rPr lang="en-US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endParaRPr lang="en-US" sz="2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835696" y="2895327"/>
            <a:ext cx="4320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bermain</a:t>
            </a:r>
            <a:r>
              <a:rPr lang="en-US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sepak</a:t>
            </a:r>
            <a:r>
              <a:rPr lang="en-US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bola </a:t>
            </a:r>
            <a:r>
              <a:rPr lang="en-US" sz="24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bersama</a:t>
            </a:r>
            <a:r>
              <a:rPr lang="en-US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.   </a:t>
            </a:r>
            <a:endParaRPr lang="en-US" sz="2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071891" y="2925510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Timku</a:t>
            </a:r>
            <a:r>
              <a:rPr lang="en-US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menang</a:t>
            </a:r>
            <a:endParaRPr lang="en-US" sz="2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835696" y="3399383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karena</a:t>
            </a:r>
            <a:r>
              <a:rPr lang="en-US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timku</a:t>
            </a:r>
            <a:r>
              <a:rPr lang="en-US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bermain</a:t>
            </a:r>
            <a:r>
              <a:rPr lang="en-US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dengan</a:t>
            </a:r>
            <a:r>
              <a:rPr lang="en-US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kompak</a:t>
            </a:r>
            <a:r>
              <a:rPr lang="en-US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.  </a:t>
            </a:r>
            <a:endParaRPr lang="en-US" sz="2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7" name="Picture 16">
            <a:hlinkClick r:id="rId4" action="ppaction://hlinksldjump">
              <a:snd r:embed="rId5" name="applause.wav"/>
            </a:hlinkClick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5085184"/>
            <a:ext cx="775538" cy="775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658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3" grpId="0"/>
      <p:bldP spid="15" grpId="0"/>
      <p:bldP spid="1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304" y="-243408"/>
            <a:ext cx="5867494" cy="18299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678637" y="409958"/>
            <a:ext cx="25103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Ink Free" pitchFamily="66" charset="0"/>
              </a:rPr>
              <a:t>KESIMPULAN</a:t>
            </a:r>
            <a:endParaRPr lang="en-US" sz="2800" b="1" dirty="0">
              <a:latin typeface="Ink Free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277" y="159526"/>
            <a:ext cx="1139035" cy="10564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62490" y="1239143"/>
            <a:ext cx="43756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solidFill>
                  <a:schemeClr val="bg1"/>
                </a:solidFill>
                <a:latin typeface="Comic Sans MS" pitchFamily="66" charset="0"/>
              </a:rPr>
              <a:t>Sekarang</a:t>
            </a:r>
            <a:r>
              <a:rPr lang="en-US" sz="2400" b="1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  <a:latin typeface="Comic Sans MS" pitchFamily="66" charset="0"/>
              </a:rPr>
              <a:t>kamu</a:t>
            </a:r>
            <a:r>
              <a:rPr lang="en-US" sz="2400" b="1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  <a:latin typeface="Comic Sans MS" pitchFamily="66" charset="0"/>
              </a:rPr>
              <a:t>bisa</a:t>
            </a:r>
            <a:r>
              <a:rPr lang="en-US" sz="2400" b="1" dirty="0" smtClean="0">
                <a:solidFill>
                  <a:schemeClr val="bg1"/>
                </a:solidFill>
                <a:latin typeface="Comic Sans MS" pitchFamily="66" charset="0"/>
              </a:rPr>
              <a:t> :</a:t>
            </a:r>
            <a:endParaRPr lang="en-US" sz="2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2536" y="3715871"/>
            <a:ext cx="3035028" cy="3035028"/>
          </a:xfrm>
          <a:prstGeom prst="rect">
            <a:avLst/>
          </a:prstGeom>
        </p:spPr>
      </p:pic>
      <p:pic>
        <p:nvPicPr>
          <p:cNvPr id="20" name="Picture 19">
            <a:hlinkClick r:id="rId7" action="ppaction://hlinksldjump">
              <a:snd r:embed="rId8" name="applause.wav"/>
            </a:hlinkClick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3509" y="495595"/>
            <a:ext cx="775538" cy="775538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755576" y="2060848"/>
            <a:ext cx="915635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22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rukun</a:t>
            </a:r>
            <a:endParaRPr lang="en-US" sz="22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33649" y="2492896"/>
            <a:ext cx="748313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b="1" dirty="0">
                <a:solidFill>
                  <a:schemeClr val="bg1"/>
                </a:solidFill>
                <a:latin typeface="Comic Sans MS" pitchFamily="66" charset="0"/>
              </a:rPr>
              <a:t>2</a:t>
            </a:r>
            <a:r>
              <a:rPr lang="en-US" sz="2200" b="1" dirty="0" smtClean="0">
                <a:solidFill>
                  <a:schemeClr val="bg1"/>
                </a:solidFill>
                <a:latin typeface="Comic Sans MS" pitchFamily="66" charset="0"/>
              </a:rPr>
              <a:t>. </a:t>
            </a:r>
            <a:r>
              <a:rPr lang="sv-SE" sz="22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Menggunakan kalimat </a:t>
            </a:r>
            <a:r>
              <a:rPr lang="sv-SE" sz="2200" b="1" dirty="0">
                <a:solidFill>
                  <a:schemeClr val="bg1"/>
                </a:solidFill>
                <a:latin typeface="Comic Sans MS" panose="030F0702030302020204" pitchFamily="66" charset="0"/>
              </a:rPr>
              <a:t>ajakan dalam </a:t>
            </a:r>
            <a:r>
              <a:rPr lang="sv-SE" sz="22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bentuk kalimat</a:t>
            </a:r>
            <a:endParaRPr lang="en-US" sz="22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23528" y="3284984"/>
            <a:ext cx="84969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sz="22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3. Menunjukkan dan menceritakan pengalaman menerapkan</a:t>
            </a:r>
            <a:endParaRPr lang="en-US" sz="2200" b="1" dirty="0">
              <a:solidFill>
                <a:schemeClr val="bg1"/>
              </a:solidFill>
              <a:latin typeface="Comic Sans MS" panose="030F0702030302020204" pitchFamily="66" charset="0"/>
              <a:cs typeface="Arial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23528" y="1773977"/>
            <a:ext cx="868472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chemeClr val="bg1"/>
                </a:solidFill>
                <a:latin typeface="Comic Sans MS" pitchFamily="66" charset="0"/>
              </a:rPr>
              <a:t>1. </a:t>
            </a:r>
            <a:r>
              <a:rPr lang="sv-SE" sz="22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Menuliskan kalimat </a:t>
            </a:r>
            <a:r>
              <a:rPr lang="sv-SE" sz="2200" b="1" dirty="0">
                <a:solidFill>
                  <a:schemeClr val="bg1"/>
                </a:solidFill>
                <a:latin typeface="Comic Sans MS" panose="030F0702030302020204" pitchFamily="66" charset="0"/>
              </a:rPr>
              <a:t>yang berkaitan dengan </a:t>
            </a:r>
            <a:r>
              <a:rPr lang="sv-SE" sz="22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sikap </a:t>
            </a:r>
            <a:r>
              <a:rPr lang="sv-SE" sz="2000" b="1" dirty="0">
                <a:solidFill>
                  <a:schemeClr val="bg1"/>
                </a:solidFill>
                <a:latin typeface="Comic Sans MS" panose="030F0702030302020204" pitchFamily="66" charset="0"/>
              </a:rPr>
              <a:t>hidup</a:t>
            </a:r>
            <a:endParaRPr lang="en-US" sz="22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46060" y="2811260"/>
            <a:ext cx="84249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22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sederhana </a:t>
            </a:r>
            <a:r>
              <a:rPr lang="sv-SE" sz="2200" b="1" dirty="0">
                <a:solidFill>
                  <a:schemeClr val="bg1"/>
                </a:solidFill>
                <a:latin typeface="Comic Sans MS" panose="030F0702030302020204" pitchFamily="66" charset="0"/>
              </a:rPr>
              <a:t>dengan bahasa yang santun</a:t>
            </a:r>
            <a:endParaRPr lang="en-US" sz="22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55576" y="3646185"/>
            <a:ext cx="396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sz="2200" b="1" dirty="0">
                <a:solidFill>
                  <a:schemeClr val="bg1"/>
                </a:solidFill>
                <a:latin typeface="Comic Sans MS" panose="030F0702030302020204" pitchFamily="66" charset="0"/>
              </a:rPr>
              <a:t>sila ketiga Pancasila</a:t>
            </a:r>
            <a:endParaRPr lang="en-US" sz="2200" b="1" dirty="0">
              <a:solidFill>
                <a:schemeClr val="bg1"/>
              </a:solidFill>
              <a:latin typeface="Comic Sans MS" panose="030F0702030302020204" pitchFamily="66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3554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1" grpId="0"/>
      <p:bldP spid="23" grpId="0"/>
      <p:bldP spid="24" grpId="0"/>
      <p:bldP spid="25" grpId="0"/>
      <p:bldP spid="26" grpId="0"/>
      <p:bldP spid="2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545" y="-243408"/>
            <a:ext cx="5605549" cy="18299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475656" y="409958"/>
            <a:ext cx="3247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Ink Free" pitchFamily="66" charset="0"/>
              </a:rPr>
              <a:t>PESAN MORAL</a:t>
            </a:r>
            <a:endParaRPr lang="en-US" sz="2800" b="1" dirty="0">
              <a:latin typeface="Ink Free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544" y="267660"/>
            <a:ext cx="1318317" cy="98873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83568" y="2025422"/>
            <a:ext cx="792088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Comic Sans MS" pitchFamily="66" charset="0"/>
              </a:rPr>
              <a:t>Hidup</a:t>
            </a:r>
            <a:r>
              <a:rPr lang="en-US" sz="4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Comic Sans MS" pitchFamily="66" charset="0"/>
              </a:rPr>
              <a:t> </a:t>
            </a:r>
            <a:r>
              <a:rPr lang="en-US" sz="4400" b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Comic Sans MS" pitchFamily="66" charset="0"/>
              </a:rPr>
              <a:t>rukun</a:t>
            </a:r>
            <a:r>
              <a:rPr lang="en-US" sz="4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Comic Sans MS" pitchFamily="66" charset="0"/>
              </a:rPr>
              <a:t> </a:t>
            </a:r>
            <a:r>
              <a:rPr lang="en-US" sz="4400" b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Comic Sans MS" pitchFamily="66" charset="0"/>
              </a:rPr>
              <a:t>dan</a:t>
            </a:r>
            <a:r>
              <a:rPr lang="en-US" sz="4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Comic Sans MS" pitchFamily="66" charset="0"/>
              </a:rPr>
              <a:t> </a:t>
            </a:r>
            <a:r>
              <a:rPr lang="en-US" sz="4400" b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Comic Sans MS" pitchFamily="66" charset="0"/>
              </a:rPr>
              <a:t>kompak</a:t>
            </a:r>
            <a:r>
              <a:rPr lang="en-US" sz="4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Comic Sans MS" pitchFamily="66" charset="0"/>
              </a:rPr>
              <a:t> </a:t>
            </a:r>
            <a:r>
              <a:rPr lang="en-US" sz="4400" b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Comic Sans MS" pitchFamily="66" charset="0"/>
              </a:rPr>
              <a:t>adalah</a:t>
            </a:r>
            <a:r>
              <a:rPr lang="en-US" sz="4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Comic Sans MS" pitchFamily="66" charset="0"/>
              </a:rPr>
              <a:t> </a:t>
            </a:r>
            <a:r>
              <a:rPr lang="en-US" sz="4400" b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Comic Sans MS" pitchFamily="66" charset="0"/>
              </a:rPr>
              <a:t>kunci</a:t>
            </a:r>
            <a:r>
              <a:rPr lang="en-US" sz="4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Comic Sans MS" pitchFamily="66" charset="0"/>
              </a:rPr>
              <a:t> </a:t>
            </a:r>
            <a:r>
              <a:rPr lang="en-US" sz="4400" b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Comic Sans MS" pitchFamily="66" charset="0"/>
              </a:rPr>
              <a:t>keberhasilan</a:t>
            </a:r>
            <a:r>
              <a:rPr lang="en-US" sz="4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Comic Sans MS" pitchFamily="66" charset="0"/>
              </a:rPr>
              <a:t> </a:t>
            </a:r>
            <a:r>
              <a:rPr lang="en-US" sz="4400" b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Comic Sans MS" pitchFamily="66" charset="0"/>
              </a:rPr>
              <a:t>bersama</a:t>
            </a:r>
            <a:r>
              <a:rPr lang="en-US" sz="4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Comic Sans MS" pitchFamily="66" charset="0"/>
              </a:rPr>
              <a:t> </a:t>
            </a:r>
            <a:endParaRPr lang="en-US" sz="4400" b="1" dirty="0">
              <a:solidFill>
                <a:schemeClr val="bg1">
                  <a:lumMod val="95000"/>
                  <a:lumOff val="5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3725493"/>
            <a:ext cx="3431882" cy="2928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9461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" presetClass="emph" presetSubtype="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43608" y="1700808"/>
            <a:ext cx="6840760" cy="989072"/>
          </a:xfrm>
          <a:prstGeom prst="horizontalScroll">
            <a:avLst>
              <a:gd name="adj" fmla="val 25000"/>
            </a:avLst>
          </a:prstGeom>
          <a:solidFill>
            <a:srgbClr val="FFFF00"/>
          </a:solidFill>
          <a:ln>
            <a:solidFill>
              <a:srgbClr val="00B050"/>
            </a:solidFill>
          </a:ln>
        </p:spPr>
        <p:txBody>
          <a:bodyPr>
            <a:noAutofit/>
          </a:bodyPr>
          <a:lstStyle/>
          <a:p>
            <a:r>
              <a:rPr lang="en-US" sz="2400" dirty="0" smtClean="0">
                <a:solidFill>
                  <a:srgbClr val="FF9966"/>
                </a:solidFill>
                <a:latin typeface="MV Boli" pitchFamily="2" charset="0"/>
                <a:cs typeface="MV Boli" pitchFamily="2" charset="0"/>
              </a:rPr>
              <a:t>SEKIAN PEMBELAJARAN HARI INI</a:t>
            </a:r>
            <a:endParaRPr lang="en-US" sz="2400" dirty="0">
              <a:solidFill>
                <a:srgbClr val="FF9966"/>
              </a:solidFill>
              <a:latin typeface="MV Boli" pitchFamily="2" charset="0"/>
              <a:cs typeface="MV Boli" pitchFamily="2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2492896"/>
            <a:ext cx="2520280" cy="2160240"/>
          </a:xfrm>
          <a:prstGeom prst="rect">
            <a:avLst/>
          </a:prstGeom>
        </p:spPr>
      </p:pic>
      <p:pic>
        <p:nvPicPr>
          <p:cNvPr id="10" name="Picture 9">
            <a:hlinkClick r:id="rId4" action="ppaction://hlinksldjump">
              <a:snd r:embed="rId5" name="applause.wav"/>
            </a:hlinkClick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6599" y="116632"/>
            <a:ext cx="775538" cy="775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058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9966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mph" presetSubtype="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lackTie">
  <a:themeElements>
    <a:clrScheme name="BlackTie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1B5AB"/>
      </a:folHlink>
    </a:clrScheme>
    <a:fontScheme name="BlackTie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20000"/>
              </a:schemeClr>
            </a:duotone>
          </a:blip>
          <a:stretch/>
        </a:blip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30000"/>
                <a:satMod val="255000"/>
              </a:schemeClr>
            </a:gs>
          </a:gsLst>
          <a:path path="circle">
            <a:fillToRect l="50000" t="-80000" r="50000" b="18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Black Tie</Template>
  <TotalTime>2687</TotalTime>
  <Words>323</Words>
  <Application>Microsoft Office PowerPoint</Application>
  <PresentationFormat>On-screen Show (4:3)</PresentationFormat>
  <Paragraphs>71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8" baseType="lpstr">
      <vt:lpstr>Arial</vt:lpstr>
      <vt:lpstr>Baar Metanoia</vt:lpstr>
      <vt:lpstr>Calibri</vt:lpstr>
      <vt:lpstr>Comic Sans MS</vt:lpstr>
      <vt:lpstr>Garamond</vt:lpstr>
      <vt:lpstr>Ink Free</vt:lpstr>
      <vt:lpstr>MV Boli</vt:lpstr>
      <vt:lpstr>Tahoma</vt:lpstr>
      <vt:lpstr>Tunga</vt:lpstr>
      <vt:lpstr>BlackTie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SEKIAN PEMBELAJARAN HARI INI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10</dc:creator>
  <cp:lastModifiedBy>WINDOWS 10</cp:lastModifiedBy>
  <cp:revision>270</cp:revision>
  <dcterms:created xsi:type="dcterms:W3CDTF">2020-06-29T06:06:34Z</dcterms:created>
  <dcterms:modified xsi:type="dcterms:W3CDTF">2020-08-02T07:01:36Z</dcterms:modified>
</cp:coreProperties>
</file>