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1" r:id="rId5"/>
    <p:sldId id="258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47" autoAdjust="0"/>
    <p:restoredTop sz="94660"/>
  </p:normalViewPr>
  <p:slideViewPr>
    <p:cSldViewPr>
      <p:cViewPr varScale="1">
        <p:scale>
          <a:sx n="105" d="100"/>
          <a:sy n="105" d="100"/>
        </p:scale>
        <p:origin x="-1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AB31C33-4EF0-43E7-983F-19C40C27DD55}" type="datetimeFigureOut">
              <a:rPr lang="en-US" smtClean="0"/>
              <a:pPr/>
              <a:t>13/07/2020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50B30F7-D711-4681-A6A1-AEF4AACA51B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PERSIAPAN BDR 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KELAS </a:t>
            </a:r>
            <a:r>
              <a:rPr lang="en-US" dirty="0" smtClean="0"/>
              <a:t>IV (</a:t>
            </a:r>
            <a:r>
              <a:rPr lang="en-US" dirty="0" err="1" smtClean="0"/>
              <a:t>Empat</a:t>
            </a:r>
            <a:r>
              <a:rPr lang="en-US" dirty="0" smtClean="0"/>
              <a:t>)</a:t>
            </a:r>
            <a:endParaRPr lang="en-US" dirty="0" smtClean="0"/>
          </a:p>
          <a:p>
            <a:r>
              <a:rPr lang="en-US" dirty="0" smtClean="0"/>
              <a:t>SDN PURWANTORO 2 MALANG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1528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9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96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7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79" tmFilter="0, 0; 0.125,0.2665; 0.25,0.4; 0.375,0.465; 0.5,0.5;  0.625,0.535; 0.75,0.6; 0.875,0.7335; 1,1">
                                          <p:stCondLst>
                                            <p:cond delay="107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39" tmFilter="0, 0; 0.125,0.2665; 0.25,0.4; 0.375,0.465; 0.5,0.5;  0.625,0.535; 0.75,0.6; 0.875,0.7335; 1,1">
                                          <p:stCondLst>
                                            <p:cond delay="21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67" tmFilter="0, 0; 0.125,0.2665; 0.25,0.4; 0.375,0.465; 0.5,0.5;  0.625,0.535; 0.75,0.6; 0.875,0.7335; 1,1">
                                          <p:stCondLst>
                                            <p:cond delay="269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42">
                                          <p:stCondLst>
                                            <p:cond delay="10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270" decel="50000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42">
                                          <p:stCondLst>
                                            <p:cond delay="21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270" decel="50000">
                                          <p:stCondLst>
                                            <p:cond delay="217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42">
                                          <p:stCondLst>
                                            <p:cond delay="2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270" decel="50000">
                                          <p:stCondLst>
                                            <p:cond delay="271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42">
                                          <p:stCondLst>
                                            <p:cond delay="29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270" decel="50000">
                                          <p:stCondLst>
                                            <p:cond delay="298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9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96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7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79" tmFilter="0, 0; 0.125,0.2665; 0.25,0.4; 0.375,0.465; 0.5,0.5;  0.625,0.535; 0.75,0.6; 0.875,0.7335; 1,1">
                                          <p:stCondLst>
                                            <p:cond delay="107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39" tmFilter="0, 0; 0.125,0.2665; 0.25,0.4; 0.375,0.465; 0.5,0.5;  0.625,0.535; 0.75,0.6; 0.875,0.7335; 1,1">
                                          <p:stCondLst>
                                            <p:cond delay="21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67" tmFilter="0, 0; 0.125,0.2665; 0.25,0.4; 0.375,0.465; 0.5,0.5;  0.625,0.535; 0.75,0.6; 0.875,0.7335; 1,1">
                                          <p:stCondLst>
                                            <p:cond delay="269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42">
                                          <p:stCondLst>
                                            <p:cond delay="10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270" decel="50000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42">
                                          <p:stCondLst>
                                            <p:cond delay="21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270" decel="50000">
                                          <p:stCondLst>
                                            <p:cond delay="217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42">
                                          <p:stCondLst>
                                            <p:cond delay="2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270" decel="50000">
                                          <p:stCondLst>
                                            <p:cond delay="271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42">
                                          <p:stCondLst>
                                            <p:cond delay="29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270" decel="50000">
                                          <p:stCondLst>
                                            <p:cond delay="298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295400" y="1219200"/>
          <a:ext cx="6781798" cy="4495795"/>
        </p:xfrm>
        <a:graphic>
          <a:graphicData uri="http://schemas.openxmlformats.org/drawingml/2006/table">
            <a:tbl>
              <a:tblPr/>
              <a:tblGrid>
                <a:gridCol w="266561"/>
                <a:gridCol w="936062"/>
                <a:gridCol w="1115835"/>
                <a:gridCol w="1115835"/>
                <a:gridCol w="1115835"/>
                <a:gridCol w="1115835"/>
                <a:gridCol w="1115835"/>
              </a:tblGrid>
              <a:tr h="232742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JADWAL PELAJARAN SISTEM (BDR) BELAJAR DARI RUMAH </a:t>
                      </a: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2742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SDN PURWANTORO 2</a:t>
                      </a: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2742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KELAS IV</a:t>
                      </a: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607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4607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67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Jam Ke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Waktu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Senin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Selasa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Rabu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Kamis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Jumat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7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07.00 – 08.00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PERSIAPAN BDR DAN PRESENSI SISWA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97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08.00 - 08.35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TEMATIK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MATEMATIKA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SHOLAT DHUHA + DOA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PJOK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TEMATIK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7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08.35 - 09.10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TEMATIK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MATEMATIKA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PABP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PJOK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TEMATIK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7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09.10 - 09.45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TEMATIK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MATEMATIKA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PABP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PJOK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TEMATIK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7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09.45 - 10.20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TEMATIK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TEMATIK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PABP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PJOK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B.JAWA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7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10.20 - 10.55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TIK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TEMATIK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PABP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BAHASA INGGRIS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B.JAWA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7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10.55 - 11.35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LAPORAN HASIL PEMBELAJARAN KEPADA GURU KELAS / MAPEL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97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11.35 - 13. 00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pt-BR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 H O L A T   D H U H U R , M A K A N SIANG , I S T I R A H A T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97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13.00 - 14.30 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TIK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KEGIATAN EKSTRAKURIKULER WAJIB DAN PILIHAN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BAHASA INGGRIS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PRAMUKA</a:t>
                      </a:r>
                    </a:p>
                  </a:txBody>
                  <a:tcPr marL="5576" marR="5576" marT="557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768">
                <a:tc>
                  <a:txBody>
                    <a:bodyPr/>
                    <a:lstStyle/>
                    <a:p>
                      <a:pPr algn="ctr" fontAlgn="ctr"/>
                      <a:endParaRPr lang="en-US" sz="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576" marR="5576" marT="557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27687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85800" y="1413673"/>
          <a:ext cx="7620000" cy="4758526"/>
        </p:xfrm>
        <a:graphic>
          <a:graphicData uri="http://schemas.openxmlformats.org/drawingml/2006/table">
            <a:tbl>
              <a:tblPr/>
              <a:tblGrid>
                <a:gridCol w="257599"/>
                <a:gridCol w="1368951"/>
                <a:gridCol w="655035"/>
                <a:gridCol w="3689788"/>
                <a:gridCol w="463676"/>
                <a:gridCol w="463676"/>
                <a:gridCol w="721275"/>
              </a:tblGrid>
              <a:tr h="187563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JURNAL PEMBIASAAN BAIK DAN PEMBELAJARAN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4313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Nama / No : …………………..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6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NO.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HARI, TANGGAL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WAKTU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KEGIATAN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DILAKSANAKAN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TTD ORTU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893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YA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TIDAK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04.00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Bangun tidur 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3"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04.00 - 05.00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Sholat Subuh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05.15 - 06.00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Membantu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7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ortu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7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atau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7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olahraga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06.15 - 06.30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Mandi Pagi 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06.45 - 07. 15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Sarapan/ Makan Pagi 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07. 30 - 08. 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Presensi persiapan pembelajaran melalui WA Group 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08.00 - 10.55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Melaksanakan pembelajaran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10.55 - 11.35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Laporan kepada Bpk/Ibu Guru hasil pembelajaran melaui WA Group 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11.35 - 12.00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Istirahat dan persiapan sholat 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12.00 - 13.00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Sholat Dzuhur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13.00 - 14.30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Makan siang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14.30 - 14.50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Mengerjakan tugas ekskul atau tidur siang atau bermain atau yang lain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14.55 - 15.15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Persiapan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7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Sholat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7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Ashar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15.15 - 16.30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Sholat Ashar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15.15 – 16.30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Mengaji mandiri atau di TPQ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16.30 – 17.00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Olahraga atau bermain atau yang lain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17.00 -  17.20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Mandi sore, persiapan Sholat Maghrib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17.25 – 18.00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Sholat Maghrib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18.00 – 18.30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Baca Qur’an atau Nonton TV atau yang lain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18.35 – 19.00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Sholat Isya’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19.00 – 19.30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Makan Malam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19.30 – 21.00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Belajar secara mandiri/dibimbing ortu atau Nonton TV atau Main Game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21.15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Tidur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15349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Malang, ……………….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8935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Wali Kelas IV 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935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935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563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Abdur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7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Rohman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Wahid </a:t>
                      </a:r>
                      <a:r>
                        <a:rPr lang="en-US" sz="7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S.Si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37112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75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143000" y="914398"/>
          <a:ext cx="6934199" cy="4496609"/>
        </p:xfrm>
        <a:graphic>
          <a:graphicData uri="http://schemas.openxmlformats.org/drawingml/2006/table">
            <a:tbl>
              <a:tblPr/>
              <a:tblGrid>
                <a:gridCol w="285426"/>
                <a:gridCol w="4107912"/>
                <a:gridCol w="2540861"/>
              </a:tblGrid>
              <a:tr h="279219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1" i="0" u="sng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RENCANA PERSIAPAN PENGADAAN BUKU SISWA KELAS IV</a:t>
                      </a:r>
                    </a:p>
                  </a:txBody>
                  <a:tcPr marL="7193" marR="7193" marT="719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3753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900" b="1" i="0" u="sng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TAHUN PELAJARAN 2020/2021</a:t>
                      </a:r>
                    </a:p>
                  </a:txBody>
                  <a:tcPr marL="7193" marR="7193" marT="719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1877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93" marR="7193" marT="71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93" marR="7193" marT="719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93" marR="7193" marT="71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1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7193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BUKU TEMATIK GARIS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BUAH (WARNA PINK)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471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193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BUKU MATEMATIKA KOTAK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BUAH (WARNA KUNING)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471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7193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BUKU B. JAWA GARIS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BUAH (WARNA BIRU)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471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7193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BUKU AGAMA GARIS 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BUAH (WARNA HIJAU)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471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7193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BUKU PJOK GARIS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BUAH (WARNA BIRU)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471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7193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BUKU KHUSUS JURNAL SISWA GARIS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BUAH (WARNA HIJAU)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471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</a:t>
                      </a:r>
                    </a:p>
                  </a:txBody>
                  <a:tcPr marL="7193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BUKU GAMBAR A4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BUAH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505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</a:t>
                      </a:r>
                    </a:p>
                  </a:txBody>
                  <a:tcPr marL="7193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BUKU KEGIATAN EKSTRA B. INGGRIS, TIK, PRAMUKA, MENGAJI </a:t>
                      </a:r>
                    </a:p>
                  </a:txBody>
                  <a:tcPr marL="64736" marR="7193" marT="719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DI SIAPKAN SENDIRI WARNA BEBAS ( Masing-Masing 1 Buku )</a:t>
                      </a:r>
                    </a:p>
                  </a:txBody>
                  <a:tcPr marL="64736" marR="7193" marT="719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0187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NB : SEMUA BUKU HARAP DIBERI IDENTITAS YANG LENGKAP DAN NOMOR ABSEN SESUAI </a:t>
                      </a:r>
                    </a:p>
                  </a:txBody>
                  <a:tcPr marL="7193" marR="7193" marT="719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Malang, 13 Juli 2020</a:t>
                      </a:r>
                    </a:p>
                  </a:txBody>
                  <a:tcPr marL="7193" marR="7193" marT="719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187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sv-SE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 DAFTAR NAMA SISWA BARU KELAS 4A DAN DISAMPUL PLASTIK</a:t>
                      </a:r>
                    </a:p>
                  </a:txBody>
                  <a:tcPr marL="7193" marR="7193" marT="719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Wali Kelas IV A</a:t>
                      </a:r>
                    </a:p>
                  </a:txBody>
                  <a:tcPr marL="7193" marR="7193" marT="719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56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JIKA ADA INFORMASI TAMBAHAN AKAN DI INFOKAN LEWAT WA GRUP KELAS</a:t>
                      </a:r>
                    </a:p>
                  </a:txBody>
                  <a:tcPr marL="7193" marR="7193" marT="719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93" marR="7193" marT="71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564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93" marR="7193" marT="71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93" marR="7193" marT="71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93" marR="7193" marT="71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1877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93" marR="7193" marT="719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323681" marR="7193" marT="719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Abdur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Rohman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Wahid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S.Si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93" marR="7193" marT="719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35801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524000" y="990602"/>
          <a:ext cx="6096000" cy="4876796"/>
        </p:xfrm>
        <a:graphic>
          <a:graphicData uri="http://schemas.openxmlformats.org/drawingml/2006/table">
            <a:tbl>
              <a:tblPr/>
              <a:tblGrid>
                <a:gridCol w="364389"/>
                <a:gridCol w="921687"/>
                <a:gridCol w="4809924"/>
              </a:tblGrid>
              <a:tr h="189997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RENCANA PROGRAM BDR SELAMA MASA ORIENTASI SISWA</a:t>
                      </a:r>
                      <a:endParaRPr lang="en-U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9997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13 - 15 JULI 2020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9997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KELAS IV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7513">
                <a:tc>
                  <a:txBody>
                    <a:bodyPr/>
                    <a:lstStyle/>
                    <a:p>
                      <a:endParaRPr lang="en-US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254" marR="44254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254" marR="44254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254" marR="44254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5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TANGGAL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KEGIATAN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</a:tr>
              <a:tr h="2985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13 JULI 2020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1. PERKENALAN WALI KELAS MELALUI VIDEO DIKIRIM VIA WA GRUP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2. PENGECEKAN SISWA SATU PERSATU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3. PENYAMPAIAN INFORMASI TENTANG SISTEM BDR</a:t>
                      </a:r>
                      <a:endParaRPr lang="en-U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4. PENYAMPAIAN JADWAL PELAJARAN SELAMA BDR</a:t>
                      </a:r>
                      <a:endParaRPr lang="en-U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5. PENYAMPAIAN BUKU-BUKU YANG PERLU DI SIAPKAN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6. TANYA JAWAB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5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14 JULI 2020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1. ABSENSI SISWA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2. PENGECEKAN PERSIAPAN BUKU SISWA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3. PEMBERIAN INFORMASI CARA MENULIS JURNAL HARIAN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4. PENYAMPAIAN INFORMASI TERKAIT BUKU PAKET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5. TANYA JAWAB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5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15 JULI 2020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1. ABSENSI SISWA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2. PEMBERIAN INFORMASI TERKAIT TUGAS DARI GURU MAPEL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3. PEMBERIAN INFORMASI MENGENAI EKSTRAKURIKULER 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4. CEK PERSIAPAN AKHIR BDR (KESEPAKATAN)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6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5. TANYA JAWAB</a:t>
                      </a:r>
                      <a:endParaRPr lang="en-U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54" marR="442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5948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348880"/>
            <a:ext cx="7024744" cy="1143000"/>
          </a:xfrm>
        </p:spPr>
        <p:txBody>
          <a:bodyPr/>
          <a:lstStyle/>
          <a:p>
            <a:pPr algn="ctr"/>
            <a:r>
              <a:rPr lang="en-US" dirty="0" smtClean="0"/>
              <a:t>TERIMA KASIH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6961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250</TotalTime>
  <Words>665</Words>
  <Application>Microsoft Office PowerPoint</Application>
  <PresentationFormat>On-screen Show (4:3)</PresentationFormat>
  <Paragraphs>309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Austin</vt:lpstr>
      <vt:lpstr>PERSIAPAN BDR </vt:lpstr>
      <vt:lpstr>Slide 2</vt:lpstr>
      <vt:lpstr>Jurnal Siswa</vt:lpstr>
      <vt:lpstr>Slide 4</vt:lpstr>
      <vt:lpstr>Slide 5</vt:lpstr>
      <vt:lpstr>TERIMA KASIH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PERSIAPAN BDR</dc:title>
  <dc:creator>user x</dc:creator>
  <cp:lastModifiedBy>pw2</cp:lastModifiedBy>
  <cp:revision>12</cp:revision>
  <dcterms:created xsi:type="dcterms:W3CDTF">2020-07-05T10:37:48Z</dcterms:created>
  <dcterms:modified xsi:type="dcterms:W3CDTF">2020-07-13T22:11:13Z</dcterms:modified>
</cp:coreProperties>
</file>